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81" r:id="rId7"/>
    <p:sldId id="270" r:id="rId8"/>
    <p:sldId id="273" r:id="rId9"/>
    <p:sldId id="282" r:id="rId10"/>
    <p:sldId id="271" r:id="rId11"/>
    <p:sldId id="283" r:id="rId12"/>
    <p:sldId id="272" r:id="rId13"/>
    <p:sldId id="274" r:id="rId14"/>
    <p:sldId id="279" r:id="rId15"/>
    <p:sldId id="280" r:id="rId16"/>
    <p:sldId id="276" r:id="rId17"/>
    <p:sldId id="275" r:id="rId18"/>
    <p:sldId id="278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216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46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659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28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089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742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12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197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809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663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723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2339-034E-4483-A8FC-2B120CB7CDE6}" type="datetimeFigureOut">
              <a:rPr lang="th-TH" smtClean="0"/>
              <a:t>31/10/57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B584B-07F1-4E08-8CE6-8A94A61E23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9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944216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การเฝ้าระวังมะเร็ง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ปาก</a:t>
            </a: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มดลูก </a:t>
            </a:r>
            <a:b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ในสตรีติดเชื้อ </a:t>
            </a:r>
            <a:r>
              <a:rPr lang="th-TH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ไอวี</a:t>
            </a:r>
            <a:r>
              <a:rPr lang="en-US" sz="6000" dirty="0"/>
              <a:t/>
            </a:r>
            <a:br>
              <a:rPr lang="en-US" sz="6000" dirty="0"/>
            </a:b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41234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แนวทางปฏิบัติในการตรวจคัดกรองมะเร็งปาก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มดลูก</a:t>
            </a:r>
            <a:b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กลุ่มสตรีที่ติดเชื้อ</a:t>
            </a:r>
            <a:r>
              <a:rPr lang="th-T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ไอวี/เอดส์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9040" t="24106" r="14266" b="9417"/>
          <a:stretch/>
        </p:blipFill>
        <p:spPr bwMode="auto">
          <a:xfrm>
            <a:off x="539552" y="1600200"/>
            <a:ext cx="8136904" cy="48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46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การวัดผลและผลของการ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ผู้ป่วยสตรีติดเชื้อ 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HPV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มีความตระหนักเพิ่มขึ้น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เกิดวิทยากรเสริมพลังภาคประชาชน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เกิดความตระหนักในกลุ่มผู้ติดเชื้อที่ยังไม่ได้มาตรวจคัดกรอง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เครือข่ายมีความเข้มแข็งทั้งทีม 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ARV ,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และ </a:t>
            </a:r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เกิดความสุขในการทำงาน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406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th-TH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ผู้มีส่วนร่วม/บทบาทพยาบาล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lvl="0"/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จัดทำทะเบียนรายชื่อสตรีผู้ติดเชื้อ </a:t>
            </a:r>
            <a:r>
              <a:rPr lang="th-TH" sz="360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ไอ วี ทั้งหมด</a:t>
            </a:r>
            <a:endParaRPr lang="en-US" sz="36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จัดประชุมและอบรมให้ความรู้เรื่องมะเร็งปากมดลูก</a:t>
            </a:r>
            <a:endParaRPr lang="en-US" sz="36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ติดตามการตรวจ เตรียมเอกสาร ใบรายงานผล พร้องแจ้งให้ผู้ที่มีผลการตรวจผิดปกติมารับหนังสือส่งตัวเพื่อไปรับการรักษา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endParaRPr lang="en-US" sz="36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ติดตามผลการรักษา</a:t>
            </a:r>
            <a:endParaRPr lang="en-US" sz="36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การดำเนินงานพร้อมแจ้งให้ทีมงานและผู้รับบริการ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ทราบ</a:t>
            </a:r>
          </a:p>
          <a:p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แกนนำผู้ติดเชื้อ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 กระตุ้น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และติดตามเพื่อนสมาชิกให้ได้รับการตรวจ พร้อมลงทะเบียนจนครบทุกราย</a:t>
            </a:r>
            <a:endParaRPr lang="en-US" sz="36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26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th-TH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บทเรียนที่ได้รับ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dirty="0"/>
              <a:t> 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 </a:t>
            </a:r>
            <a:r>
              <a:rPr lang="en-US" sz="3600" dirty="0">
                <a:solidFill>
                  <a:srgbClr val="FFFF00"/>
                </a:solidFill>
              </a:rPr>
              <a:t> </a:t>
            </a:r>
            <a:r>
              <a:rPr lang="en-US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ความร่วมมือของ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</a:t>
            </a:r>
            <a:r>
              <a:rPr lang="en-US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ARV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ทำ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ให้การทำงานประสบความสำเร็จ การดูแลผู้ติดเชื้อ</a:t>
            </a:r>
            <a:r>
              <a:rPr lang="th-TH" sz="360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ไอวีครอบคลุมส่งผลให้ ผู้ติดเชื้อ</a:t>
            </a:r>
            <a:r>
              <a:rPr lang="th-TH" sz="360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ไอวีและผู้ป่วยเอดส์ได้รับการดูแล รักษาตามมาตรฐานและเป็นไปตามตัวชี้วัดและการวัด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en-US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   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</a:t>
            </a:r>
            <a:r>
              <a:rPr lang="en-US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ARV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การพัฒนาระบบงานและการให้บริการไปในแนวทาง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ที่มีคุณภาพมาตรฐานดีขึ้น</a:t>
            </a:r>
            <a:endParaRPr lang="th-TH" sz="36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0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0"/>
            <a:ext cx="9141784" cy="68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พัฒนาความรู้เกี่ยวกับโรคให้แก่จิตอาสาและกลุ่มผู้ติดเชื้อฯ</a:t>
            </a:r>
          </a:p>
        </p:txBody>
      </p:sp>
      <p:pic>
        <p:nvPicPr>
          <p:cNvPr id="3075" name="Picture 3" descr="C:\Users\Administrator\Desktop\New folder\รูปภาพ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10" y="1583213"/>
            <a:ext cx="4393764" cy="2318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New folder\รูปภาพ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775397"/>
            <a:ext cx="3563758" cy="410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\Desktop\New folder\รูปภาพ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10" y="3825935"/>
            <a:ext cx="3781058" cy="229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4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New folder\รูปภาพ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70" y="260648"/>
            <a:ext cx="4898145" cy="3673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New folder\รูปภาพ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2780928"/>
            <a:ext cx="441649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6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เตรียมอุปกรณ์สำหรับตรวจคัดกรองมะเร็งปากมดลูก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C:\Users\Administrator\Desktop\New folder\DSCF1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DSCF1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32448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New folder\DSCF19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24847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ตรวจมะเร็งปากมดลูกในสตรีติดเชื้อ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ไอวี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C:\Users\Administrator\Desktop\New folder\DSCF1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17646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New folder\DSCF1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52462" cy="36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Users\Administrator\Picture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564904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Users\Administrator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006"/>
            <a:ext cx="3672408" cy="333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ที่มาและปัญหา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ที่ติดเชื้อ </a:t>
            </a:r>
            <a:r>
              <a:rPr lang="th-TH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ไอ วี มีความเสี่ยงที่จะ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เกิดมะเร็งปา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กมดลูก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สูงกว่าสตรีปกติโดยทั่วไป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 ๔ เท่า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และมีโอกาสที่จะลุกลามไปสู่ระยะที่รุนแรงขึ้นในระยะเวลา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มากกว่าสตรีปกติถึง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 โดยที่สาเหตุสำคัญคือ ในสตรีที่ติดเชื้อ </a:t>
            </a:r>
            <a:r>
              <a:rPr lang="th-TH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ไอวีนั้น มีการติดเชื้อ</a:t>
            </a:r>
            <a:r>
              <a:rPr lang="th-TH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ไวรัส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พีวี 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(HPV)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ที่เป็นสาเหตุสำคัญของมะเร็งปากมดลูก ในปัจจุบันโดยพบถึงร้อยละ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๖๕ 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ในขณะที่สตรี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ที่ปกติ โอกาส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ที่จะพบ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HPV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เพียงร้อยละ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๓๐ 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สำนักระบาดวิทยา กรมควบคุมโรค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ซึ่งการ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คัดกรองมะเร็งปากมดลูก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เป็นตัวชี้วัด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หลักในงาน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ดูแลผู้ติดเชื้อ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ผู้ป่วยเอดส์ในประเทศไทย 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(HIVQUAL-T)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เกณฑ์ตัวชี้วัดมากกว่าร้อยละ 60 สำหรับงานเอดส์โรงพยาบาลละงู มีผลการดำเนินงานตั้งแต่ปี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2554-2556 ได้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 44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,40,40.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ตามลำดับซึ่งต่ำกว่าเกณฑ์ ทั้งนี้ในปี 2556 พบเซลล์ผิดปกติจำนวน 1 ราย คิดเป็นร้อยละ 1.92 เพื่อคุณภาพชีวิตของผู้ติดเชื้อ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จึงได้มีการพัฒนาการเฝ้าระวังมะเร็งปากมดลูกในกลุ่มสตรีติดเชื้อ</a:t>
            </a:r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ไอวี 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48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เพื่อเฝ้าระวังการเกิดมะเร็งปากมดลูก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ในสตรีติดเชื้อฯ/ผู้ป่วยเอดส์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ผู้ติดเชื้อฯ/ผู้ป่วยเอดส์ มีความรู้ความเข้าใจเรื่องมะเร็งปากมดลูกที่ถูกต้องและได้รับการตรวจคัดกรองมะเร็งปากมดลูกอย่าง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น้อยปี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 ๑ ครั้ง</a:t>
            </a:r>
            <a:endParaRPr lang="en-US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เพื่อให้ผู้ที่มีผลการตรวจผิดปกติได้รับการรักษาที่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 ก่อนเข้าสู่ระยะรุนแรงของโรค</a:t>
            </a:r>
            <a:endParaRPr lang="en-US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8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ตัวชี้วัดเป้าหมาย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lvl="0" indent="0">
              <a:buNone/>
            </a:pP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ผู้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ติดเชื้อฯ/ผู้ป่วยเอดส์ ได้รับการตรวจคัดกรองมะเร็งปากมดลูกมากกว่าร้อยละ ๖๐</a:t>
            </a:r>
            <a:endParaRPr lang="en-US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ผู้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ที่มีผลการตรวจผิดปกติ ได้รับการส่งต่อ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เพื่อให้ได้รับการรักษาที่เหมาะสมร้อยละ ๑๐</a:t>
            </a:r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</a:t>
            </a:r>
            <a:endParaRPr lang="en-US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40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" y="12254"/>
            <a:ext cx="9127660" cy="68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2" y="764704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แผนกิจกรรมที่ได้ดำเนินการไปแล้ว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๒๕๕๔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๒๕๕๖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จัดทำทะเบียนรายชื่อสตรีที่ติดเชื้อ </a:t>
            </a:r>
            <a:r>
              <a:rPr lang="th-TH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ไอ วี ทั้งหมด</a:t>
            </a:r>
            <a:endParaRPr lang="en-US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จัดประชุมอบรมให้ความรู้เรื่องมะเร็งปากมดลูก พร้อมขอความร่วมมือให้ได้รับการตรวจทุกราย</a:t>
            </a:r>
            <a:endParaRPr lang="en-US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</a:t>
            </a:r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ผู้รับผิดชอบงานคัดกรองมะเร็งปากมดลูกของรพ.สต.ทุกแห่งที่ผ่านการอบรม </a:t>
            </a:r>
            <a:r>
              <a:rPr lang="en-US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VIA</a:t>
            </a:r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เรื่องการส่งตรวจคัดกรองมะเร็งปากมดลูก</a:t>
            </a:r>
            <a:endParaRPr lang="en-US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ประสานงานผู้ป่วยนอก รพ.ละงูเรื่องการส่งตรวจคัดกรองมะเร็งปาก</a:t>
            </a:r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มดลูก</a:t>
            </a:r>
          </a:p>
          <a:p>
            <a:pPr lvl="0"/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2556 ได้จัดตั้งคลินิก </a:t>
            </a:r>
            <a:r>
              <a:rPr lang="en-US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STIs </a:t>
            </a:r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โดยฝ่ายเวชกรรมชุมร่วมกับ</a:t>
            </a:r>
            <a:r>
              <a:rPr lang="en-US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PCU </a:t>
            </a:r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กำแพงให้บริการทุกวันพฤหัสบดีที่ 1 ของเดือน</a:t>
            </a:r>
            <a:r>
              <a:rPr lang="en-US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บ่าย</a:t>
            </a:r>
            <a:r>
              <a:rPr lang="en-US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en-US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PCU </a:t>
            </a:r>
            <a:r>
              <a:rPr lang="th-TH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กำแพง และนัดให้สตรีติดเชื้อไปรับการตรวจ</a:t>
            </a:r>
            <a:endParaRPr lang="en-US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9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ผลการดำเนินงานปี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๒๕๕๔-๒๕๕๖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14691" t="34840" r="28727" b="32015"/>
          <a:stretch/>
        </p:blipFill>
        <p:spPr bwMode="auto">
          <a:xfrm>
            <a:off x="755576" y="1556792"/>
            <a:ext cx="792088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19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</a:t>
            </a:r>
            <a:r>
              <a:rPr lang="th-TH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พัฒนาในปี 2557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ค้นหาปัญหาและสาเหตุ 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ผู้ติดเชื้อขาดความรู้ ความตระหนัก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ไม่มีสถานที่ใช้ในการตรวจที่เป็นสัดส่วน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ขาดการเสริมพลัง</a:t>
            </a:r>
            <a:endParaRPr lang="en-US" sz="2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ทบทวนแนวทางปฏิบัติในการดำเนินงานตรวจคัดกรองมะเร็งปากมดลูกในกลุ่มสตรีที่ติด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 </a:t>
            </a:r>
            <a:r>
              <a:rPr lang="th-TH" sz="2400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ไอวี</a:t>
            </a: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พัฒนาความรู้เกี่ยวกับโรคให้แก่จิตอาสาและกลุ่มผู้ติด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เชื้อฯในรูปแบบมิตรภาพบำบัด</a:t>
            </a:r>
            <a:endParaRPr lang="en-US" sz="2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เป็นวิทยากรมาอบรมกันเอง</a:t>
            </a:r>
            <a:endParaRPr lang="en-US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เพื่ออบรม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ให้ความรู้แก่สตรีติดเชื้อฯ โดยเครือข่ายผู้ติดเชื้อฯในคลินิก</a:t>
            </a:r>
            <a:endParaRPr lang="en-US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ติดตามเยี่ยมบ้านกลุ่มสตรีที่ติดเชื้อ</a:t>
            </a:r>
            <a:r>
              <a:rPr lang="th-TH" sz="2400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ไอวี/เอดส์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ที่ผลการตรวจคัดกรองมะเร็งปากมดลูกพบเซลล์ผิดปกติอย่างต่อเนื่อง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นัดตรวจมะเร็งปากมดลูกทุกวันที่มีคลินิกโดยปรับห้อง</a:t>
            </a: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EKG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เป็นห้องตรวจ</a:t>
            </a:r>
            <a:endParaRPr 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ประ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สานเฝ้าระวังตรวจสอบการได้รับการตรวจคัดกรองมะเร็งปากมดลูกใน ชุมชน</a:t>
            </a:r>
            <a:r>
              <a:rPr lang="en-US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คลินิก</a:t>
            </a:r>
            <a:r>
              <a:rPr lang="en-US" sz="24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8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การวัดผลและผลของการเปลี่ยนแปลง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ผลการดำเนินงานปี ๒๕๕๔ - ๒๕๕๗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78025" y="2855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sz="2400" dirty="0" smtClean="0">
              <a:solidFill>
                <a:srgbClr val="FFFF00"/>
              </a:solidFill>
            </a:endParaRPr>
          </a:p>
          <a:p>
            <a:endParaRPr lang="th-TH" sz="2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ที่มีผลการตรวจผิดปกติ ปี ๒๕๕๖  พบ ๑ ราย และได้รับการส่งต่อไปยัง โรงพยาบาลสตูล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การรักษาต่อเนื่อง 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๒๕๕๗  ตรวจพบผิดปกติ ๒ ราย  ได้รับการส่งต่อ ๑ ราย  อีก  ๑  ราย ติดตามแต่ผู้ป่วยไม่ยินยอมที่จะรักษาต่อ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4689" t="27119" r="22034" b="42184"/>
          <a:stretch/>
        </p:blipFill>
        <p:spPr bwMode="auto">
          <a:xfrm>
            <a:off x="395536" y="1412776"/>
            <a:ext cx="8208912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24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istrator\Pictures\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การวัดผลและผลของการเปลี่ยนแปลง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ทราบสถานการณ์โรคเอดส์ที่สัมพันธ์โรคมะเร็งปากมดลูก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กำหนดแนวทางปฏิบัติในการตรวจคัดกรองมะเร็งปากมดลูกในกลุ่มสตรีที่ติดเชื้อ </a:t>
            </a:r>
            <a:r>
              <a:rPr lang="th-TH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ไอวี/เอดส์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ซึ่งมีแนวทางในการปฏิบัติ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en-US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นัดผู้ป่วย 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ARV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มาที่คลินิก เพื่อซักประวัติ/ตรวจร่างกาย พบแพทย์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พบกลุ่มเพื่อนให้ความรู้เกี่ยวกับโรคมะเร็งปากมดลูก และรับยาต้านฯ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ตรวจคัดกรองมะเร็งปากมดลูกโดยเจ้าหน้าที่ในคลินิกทักวันพุธ เช้า ซึ่งตรงกับวันคลินิกรับยาต้าน เปิดให้บริการช่วงเช้า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แจ้งผลการตรวจคัดกรองมะเร็งปากมดลูกภายหลังการตรวจภายใน 1 เดือน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167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752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การเฝ้าระวังมะเร็งปากมดลูก  ในสตรีติดเชื้อ เอชไอวี </vt:lpstr>
      <vt:lpstr>ที่มาและปัญหา </vt:lpstr>
      <vt:lpstr>วัตถุประสงค์ </vt:lpstr>
      <vt:lpstr>ตัวชี้วัดเป้าหมาย </vt:lpstr>
      <vt:lpstr>แผนกิจกรรมที่ได้ดำเนินการไปแล้ว(๒๕๕๔ – ๒๕๕๖) </vt:lpstr>
      <vt:lpstr>ผลการดำเนินงานปี ๒๕๕๔-๒๕๕๖</vt:lpstr>
      <vt:lpstr>กิจกรรมการพัฒนาในปี 2557  </vt:lpstr>
      <vt:lpstr>การวัดผลและผลของการเปลี่ยนแปลง  ผลการดำเนินงานปี ๒๕๕๔ - ๒๕๕๗  </vt:lpstr>
      <vt:lpstr>การวัดผลและผลของการเปลี่ยนแปลง </vt:lpstr>
      <vt:lpstr>แนวทางปฏิบัติในการตรวจคัดกรองมะเร็งปากมดลูก ในกลุ่มสตรีที่ติดเชื้อเอชไอวี/เอดส์</vt:lpstr>
      <vt:lpstr>การวัดผลและผลของการเปลี่ยนแปลง(ต่อ)</vt:lpstr>
      <vt:lpstr>ผู้มีส่วนร่วม/บทบาทพยาบาล </vt:lpstr>
      <vt:lpstr>บทเรียนที่ได้รับ   </vt:lpstr>
      <vt:lpstr>พัฒนาความรู้เกี่ยวกับโรคให้แก่จิตอาสาและกลุ่มผู้ติดเชื้อฯ</vt:lpstr>
      <vt:lpstr>PowerPoint Presentation</vt:lpstr>
      <vt:lpstr>เตรียมอุปกรณ์สำหรับตรวจคัดกรองมะเร็งปากมดลูก</vt:lpstr>
      <vt:lpstr>ตรวจมะเร็งปากมดลูกในสตรีติดเชื้อ เอชไอวี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51</cp:revision>
  <dcterms:created xsi:type="dcterms:W3CDTF">2014-10-30T02:21:33Z</dcterms:created>
  <dcterms:modified xsi:type="dcterms:W3CDTF">2014-10-31T08:20:49Z</dcterms:modified>
</cp:coreProperties>
</file>