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8" r:id="rId9"/>
    <p:sldId id="267" r:id="rId10"/>
    <p:sldId id="262" r:id="rId11"/>
    <p:sldId id="269" r:id="rId12"/>
    <p:sldId id="263" r:id="rId13"/>
    <p:sldId id="264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AE668-5239-47E7-86CB-33106385A08B}" type="datetimeFigureOut">
              <a:rPr lang="th-TH" smtClean="0"/>
              <a:t>07/07/59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1C72A-8749-4D6F-9D3C-80A82BBB7C4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1C72A-8749-4D6F-9D3C-80A82BBB7C46}" type="slidenum">
              <a:rPr lang="th-TH" smtClean="0"/>
              <a:t>9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A689-AD61-4EA8-B965-D6558AC9E47C}" type="datetimeFigureOut">
              <a:rPr lang="th-TH" smtClean="0"/>
              <a:t>07/07/59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6FFF-D2FF-4DB6-B4C4-9CC9DCB131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A689-AD61-4EA8-B965-D6558AC9E47C}" type="datetimeFigureOut">
              <a:rPr lang="th-TH" smtClean="0"/>
              <a:t>07/07/59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6FFF-D2FF-4DB6-B4C4-9CC9DCB131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A689-AD61-4EA8-B965-D6558AC9E47C}" type="datetimeFigureOut">
              <a:rPr lang="th-TH" smtClean="0"/>
              <a:t>07/07/59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6FFF-D2FF-4DB6-B4C4-9CC9DCB131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A689-AD61-4EA8-B965-D6558AC9E47C}" type="datetimeFigureOut">
              <a:rPr lang="th-TH" smtClean="0"/>
              <a:t>07/07/59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6FFF-D2FF-4DB6-B4C4-9CC9DCB131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A689-AD61-4EA8-B965-D6558AC9E47C}" type="datetimeFigureOut">
              <a:rPr lang="th-TH" smtClean="0"/>
              <a:t>07/07/59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6FFF-D2FF-4DB6-B4C4-9CC9DCB131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A689-AD61-4EA8-B965-D6558AC9E47C}" type="datetimeFigureOut">
              <a:rPr lang="th-TH" smtClean="0"/>
              <a:t>07/07/59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6FFF-D2FF-4DB6-B4C4-9CC9DCB131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A689-AD61-4EA8-B965-D6558AC9E47C}" type="datetimeFigureOut">
              <a:rPr lang="th-TH" smtClean="0"/>
              <a:t>07/07/59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6FFF-D2FF-4DB6-B4C4-9CC9DCB131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A689-AD61-4EA8-B965-D6558AC9E47C}" type="datetimeFigureOut">
              <a:rPr lang="th-TH" smtClean="0"/>
              <a:t>07/07/59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6FFF-D2FF-4DB6-B4C4-9CC9DCB131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A689-AD61-4EA8-B965-D6558AC9E47C}" type="datetimeFigureOut">
              <a:rPr lang="th-TH" smtClean="0"/>
              <a:t>07/07/59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6FFF-D2FF-4DB6-B4C4-9CC9DCB131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A689-AD61-4EA8-B965-D6558AC9E47C}" type="datetimeFigureOut">
              <a:rPr lang="th-TH" smtClean="0"/>
              <a:t>07/07/59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6FFF-D2FF-4DB6-B4C4-9CC9DCB131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A689-AD61-4EA8-B965-D6558AC9E47C}" type="datetimeFigureOut">
              <a:rPr lang="th-TH" smtClean="0"/>
              <a:t>07/07/59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6FFF-D2FF-4DB6-B4C4-9CC9DCB131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1A689-AD61-4EA8-B965-D6558AC9E47C}" type="datetimeFigureOut">
              <a:rPr lang="th-TH" smtClean="0"/>
              <a:t>07/07/59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76FFF-D2FF-4DB6-B4C4-9CC9DCB131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2304256"/>
          </a:xfrm>
        </p:spPr>
        <p:txBody>
          <a:bodyPr>
            <a:normAutofit/>
          </a:bodyPr>
          <a:lstStyle/>
          <a:p>
            <a:r>
              <a:rPr lang="th-TH" dirty="0" smtClean="0"/>
              <a:t>การพัฒนาเครือข่ายการดูแลผู้ติดเชื้อ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 </a:t>
            </a:r>
            <a:br>
              <a:rPr lang="th-TH" dirty="0" smtClean="0"/>
            </a:br>
            <a:r>
              <a:rPr lang="th-TH" dirty="0" smtClean="0"/>
              <a:t>อำเภอบ้านโพธิ์ จังหวัดฉะเชิงเทรา</a:t>
            </a:r>
            <a:br>
              <a:rPr lang="th-TH" dirty="0" smtClean="0"/>
            </a:br>
            <a:r>
              <a:rPr lang="en-US" dirty="0" smtClean="0"/>
              <a:t>ARV Network Empowerment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โดย</a:t>
            </a:r>
          </a:p>
          <a:p>
            <a:r>
              <a:rPr lang="th-TH" sz="4800" dirty="0" smtClean="0"/>
              <a:t>ทีมเครือข่ายสุขภาพอำเภอบ้านโพธิ์</a:t>
            </a:r>
            <a:endParaRPr lang="th-TH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การเปลี่ยนแปลงที่เกิดขึ้น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ผู้ติดเชื้อ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ไอวี/ผู้ป่วยเอดส์มีช่องทางในการรับบริการยาต้าน</a:t>
            </a:r>
            <a:r>
              <a:rPr lang="th-TH" dirty="0" err="1" smtClean="0"/>
              <a:t>ไวรัส</a:t>
            </a:r>
            <a:r>
              <a:rPr lang="th-TH" dirty="0" smtClean="0"/>
              <a:t>ที่รพ.สต.</a:t>
            </a:r>
          </a:p>
          <a:p>
            <a:r>
              <a:rPr lang="th-TH" dirty="0" smtClean="0"/>
              <a:t>เจ้าหน้าที่ รพ.สต.มีองค์ความรู้ในการดูแลผู้ติดเชื้อ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ไอวี/ผู้ป่วยเอดส์</a:t>
            </a:r>
          </a:p>
          <a:p>
            <a:r>
              <a:rPr lang="th-TH" dirty="0" smtClean="0"/>
              <a:t>สร้างความเข้มแข็งให้กับเครือข่ายสุขภาพ ในการดูแลผู้ติดเชื้อ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 / ผู้ป่วยเอดส์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ผลการดำเนินงาน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ผู้รับบริการสมัครร่วมโครงการและได้รับการส่งต่อไปรับยาต้าน</a:t>
            </a:r>
            <a:r>
              <a:rPr lang="th-TH" dirty="0" err="1" smtClean="0"/>
              <a:t>ไวรัส</a:t>
            </a:r>
            <a:r>
              <a:rPr lang="th-TH" dirty="0" smtClean="0"/>
              <a:t> </a:t>
            </a:r>
            <a:r>
              <a:rPr lang="en-US" dirty="0" smtClean="0"/>
              <a:t>2 </a:t>
            </a:r>
            <a:r>
              <a:rPr lang="th-TH" dirty="0" smtClean="0"/>
              <a:t>ราย ใน </a:t>
            </a:r>
            <a:r>
              <a:rPr lang="en-US" dirty="0" smtClean="0"/>
              <a:t>2 </a:t>
            </a:r>
            <a:r>
              <a:rPr lang="th-TH" dirty="0" smtClean="0"/>
              <a:t>รพ.สต. </a:t>
            </a:r>
          </a:p>
          <a:p>
            <a:r>
              <a:rPr lang="th-TH" dirty="0" smtClean="0"/>
              <a:t>หลังจากได้รับยาต้าน</a:t>
            </a:r>
            <a:r>
              <a:rPr lang="th-TH" dirty="0" err="1" smtClean="0"/>
              <a:t>ไวรัส</a:t>
            </a:r>
            <a:r>
              <a:rPr lang="th-TH" dirty="0" smtClean="0"/>
              <a:t>ฯ และได้รับการนัดหมายดูแลต่อเนื่องจาก รพ.สต. ซึ่งในเบื้องต้นได้รับผลตอบรับที่ดีจากทั้งผู้รับบริการและผู้ให้บริการ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บทเรียนที่ได้รับ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ได้เอื้อประโยชน์ให้ผู้ติดเชื้อ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  ที่ไม่สะดวกในการมารับยาที่ รพ.บ้านโพธิ์ ให้ได้รับยาที่รพ.สต. เพื่อลดปัญหาการขาดยา</a:t>
            </a:r>
          </a:p>
          <a:p>
            <a:r>
              <a:rPr lang="th-TH" dirty="0" smtClean="0"/>
              <a:t>ได้เห็นความมุ่งมั่น ตั้งใจและศักยภาพในการดูแลผู้ติดเชื้อ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ไอวี/ผู้ป่วยเอดส์ ของเจ้าหน้าที่รพ.สต. </a:t>
            </a:r>
          </a:p>
          <a:p>
            <a:r>
              <a:rPr lang="th-TH" dirty="0" smtClean="0"/>
              <a:t>ผู้ติดเชื้อ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 มีทางเลือกในการดูแลตนเองมากขึ้น</a:t>
            </a:r>
            <a:r>
              <a:rPr lang="th-TH" dirty="0"/>
              <a:t> </a:t>
            </a:r>
            <a:r>
              <a:rPr lang="th-TH" dirty="0" smtClean="0"/>
              <a:t>ได้ตัดสินเลือกด้วยตนเองและได้รับประโยชน์จากการทำกิจกรรมนี้</a:t>
            </a:r>
          </a:p>
          <a:p>
            <a:r>
              <a:rPr lang="th-TH" dirty="0" smtClean="0"/>
              <a:t>เกิดการขยายทีมงานการดูแล และมีพลังในการดูแลผู้ติดเชื้อ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ไอวีมากขึ้น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การติดต่อกับทีมงาน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พิไลลักษณ์ ศรีประดิษฐ์ </a:t>
            </a:r>
          </a:p>
          <a:p>
            <a:r>
              <a:rPr lang="en-US" dirty="0" smtClean="0"/>
              <a:t>Mobile 089-4018669</a:t>
            </a:r>
            <a:endParaRPr lang="th-TH" dirty="0" smtClean="0"/>
          </a:p>
          <a:p>
            <a:r>
              <a:rPr lang="en-US" dirty="0" smtClean="0"/>
              <a:t>E mail Address : annylovejeab@hotmail.com</a:t>
            </a:r>
            <a:endParaRPr lang="th-TH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คำสำคัญ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การพัฒนาศักยภาพเครือข่าย</a:t>
            </a:r>
          </a:p>
          <a:p>
            <a:r>
              <a:rPr lang="th-TH" sz="4000" dirty="0" smtClean="0"/>
              <a:t>การดูแลผู้ติดเชื้อ</a:t>
            </a:r>
            <a:r>
              <a:rPr lang="th-TH" sz="4000" dirty="0" err="1" smtClean="0"/>
              <a:t>เอช</a:t>
            </a:r>
            <a:r>
              <a:rPr lang="th-TH" sz="4000" dirty="0" smtClean="0"/>
              <a:t>ไอวี</a:t>
            </a:r>
          </a:p>
          <a:p>
            <a:r>
              <a:rPr lang="th-TH" sz="4000" dirty="0" smtClean="0"/>
              <a:t>ทีมเครือข่ายสุขภาพอำเภอบ้านโพธิ์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ชื่อ</a:t>
            </a:r>
            <a:r>
              <a:rPr lang="en-US" dirty="0" smtClean="0"/>
              <a:t>-</a:t>
            </a:r>
            <a:r>
              <a:rPr lang="th-TH" dirty="0" smtClean="0"/>
              <a:t>ที่อยู่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โรงพยาบาลบ้านโพธิ์ </a:t>
            </a:r>
          </a:p>
          <a:p>
            <a:r>
              <a:rPr lang="en-US" sz="4400" dirty="0" smtClean="0"/>
              <a:t>107</a:t>
            </a:r>
            <a:r>
              <a:rPr lang="th-TH" sz="4400" dirty="0" smtClean="0"/>
              <a:t>/</a:t>
            </a:r>
            <a:r>
              <a:rPr lang="en-US" sz="4400" dirty="0" smtClean="0"/>
              <a:t>1 </a:t>
            </a:r>
            <a:r>
              <a:rPr lang="th-TH" sz="4400" dirty="0" smtClean="0"/>
              <a:t>ม.</a:t>
            </a:r>
            <a:r>
              <a:rPr lang="en-US" sz="4400" dirty="0" smtClean="0"/>
              <a:t>1 </a:t>
            </a:r>
            <a:r>
              <a:rPr lang="th-TH" sz="4400" dirty="0" smtClean="0"/>
              <a:t>ต.บ้านโพธิ์ อ.บ้านโพธิ์ จ.ฉะเชิงเทรา</a:t>
            </a:r>
            <a:endParaRPr lang="th-TH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สมาชิกทีม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5517232"/>
          </a:xfrm>
        </p:spPr>
        <p:txBody>
          <a:bodyPr>
            <a:normAutofit fontScale="92500"/>
          </a:bodyPr>
          <a:lstStyle/>
          <a:p>
            <a:r>
              <a:rPr lang="th-TH" dirty="0" err="1" smtClean="0"/>
              <a:t>พญ.ณวรรณ์ศา</a:t>
            </a:r>
            <a:r>
              <a:rPr lang="th-TH" dirty="0" smtClean="0"/>
              <a:t>  </a:t>
            </a:r>
            <a:r>
              <a:rPr lang="th-TH" dirty="0" err="1" smtClean="0"/>
              <a:t>ธนัช</a:t>
            </a:r>
            <a:r>
              <a:rPr lang="th-TH" dirty="0" smtClean="0"/>
              <a:t>เดชสุธาทิพย์		แพทย์ประจำคลินิก</a:t>
            </a:r>
            <a:r>
              <a:rPr lang="en-US" dirty="0" smtClean="0"/>
              <a:t>ART</a:t>
            </a:r>
            <a:endParaRPr lang="th-TH" dirty="0" smtClean="0"/>
          </a:p>
          <a:p>
            <a:r>
              <a:rPr lang="th-TH" dirty="0" smtClean="0"/>
              <a:t>นพ.</a:t>
            </a:r>
            <a:r>
              <a:rPr lang="th-TH" dirty="0" err="1" smtClean="0"/>
              <a:t>กสิวัฒน์</a:t>
            </a:r>
            <a:r>
              <a:rPr lang="th-TH" dirty="0" smtClean="0"/>
              <a:t> ศรีประดิษฐ์			</a:t>
            </a:r>
            <a:r>
              <a:rPr lang="th-TH" dirty="0" smtClean="0"/>
              <a:t>แพทย์ที่ปรึกษา</a:t>
            </a:r>
          </a:p>
          <a:p>
            <a:r>
              <a:rPr lang="th-TH" dirty="0" smtClean="0"/>
              <a:t>แพทย์ประจำโซน </a:t>
            </a:r>
            <a:r>
              <a:rPr lang="en-US" dirty="0" smtClean="0"/>
              <a:t> </a:t>
            </a:r>
            <a:r>
              <a:rPr lang="th-TH" dirty="0" smtClean="0"/>
              <a:t>ทั้ง</a:t>
            </a:r>
            <a:r>
              <a:rPr lang="en-US" dirty="0" smtClean="0"/>
              <a:t>16</a:t>
            </a:r>
            <a:r>
              <a:rPr lang="th-TH" dirty="0" smtClean="0"/>
              <a:t> รพ.สต.</a:t>
            </a:r>
          </a:p>
          <a:p>
            <a:r>
              <a:rPr lang="th-TH" dirty="0" smtClean="0"/>
              <a:t>เภสัชกรประจำโซน ทั้ง </a:t>
            </a:r>
            <a:r>
              <a:rPr lang="en-US" dirty="0" smtClean="0"/>
              <a:t>16 </a:t>
            </a:r>
            <a:r>
              <a:rPr lang="th-TH" dirty="0" smtClean="0"/>
              <a:t>รพ.สต.</a:t>
            </a:r>
          </a:p>
          <a:p>
            <a:r>
              <a:rPr lang="th-TH" dirty="0" smtClean="0"/>
              <a:t>เจ้าหน้าที่ผู้รับผิดชอบงาน</a:t>
            </a:r>
            <a:r>
              <a:rPr lang="th-TH" dirty="0" err="1" smtClean="0"/>
              <a:t>เอช</a:t>
            </a:r>
            <a:r>
              <a:rPr lang="th-TH" dirty="0" smtClean="0"/>
              <a:t>ไอวี/เอดส์ ของ รพ.สต. </a:t>
            </a:r>
            <a:r>
              <a:rPr lang="en-US" dirty="0" smtClean="0"/>
              <a:t>16 </a:t>
            </a:r>
            <a:r>
              <a:rPr lang="th-TH" dirty="0" smtClean="0"/>
              <a:t>แห่ง ในเขต อ.บ้านโพธิ์ </a:t>
            </a:r>
          </a:p>
          <a:p>
            <a:r>
              <a:rPr lang="th-TH" dirty="0" smtClean="0"/>
              <a:t>นางพิไลลักษณ์ ศรีประดิษฐ์	</a:t>
            </a:r>
            <a:r>
              <a:rPr lang="en-US" dirty="0" smtClean="0"/>
              <a:t>		HIV Co</a:t>
            </a:r>
            <a:r>
              <a:rPr lang="en-US" dirty="0"/>
              <a:t>.</a:t>
            </a:r>
            <a:endParaRPr lang="th-TH" dirty="0" smtClean="0"/>
          </a:p>
          <a:p>
            <a:r>
              <a:rPr lang="th-TH" dirty="0" smtClean="0"/>
              <a:t>นางสาวดาลัด ผึ้งน้อย				</a:t>
            </a:r>
            <a:r>
              <a:rPr lang="th-TH" dirty="0" smtClean="0"/>
              <a:t>พยาบาลประจำคลินิก</a:t>
            </a:r>
            <a:r>
              <a:rPr lang="en-US" dirty="0" smtClean="0"/>
              <a:t>ART</a:t>
            </a:r>
            <a:endParaRPr lang="th-TH" dirty="0" smtClean="0"/>
          </a:p>
          <a:p>
            <a:r>
              <a:rPr lang="th-TH" dirty="0" smtClean="0"/>
              <a:t>นางสาว</a:t>
            </a:r>
            <a:r>
              <a:rPr lang="th-TH" dirty="0" err="1" smtClean="0"/>
              <a:t>กนกวรรณ</a:t>
            </a:r>
            <a:r>
              <a:rPr lang="th-TH" dirty="0" smtClean="0"/>
              <a:t> สาธุ</a:t>
            </a:r>
            <a:r>
              <a:rPr lang="th-TH" dirty="0" err="1" smtClean="0"/>
              <a:t>อยู่ศิ</a:t>
            </a:r>
            <a:r>
              <a:rPr lang="th-TH" dirty="0" smtClean="0"/>
              <a:t>ริกุล			นักจิตวิทยา</a:t>
            </a:r>
          </a:p>
          <a:p>
            <a:r>
              <a:rPr lang="th-TH" dirty="0" smtClean="0"/>
              <a:t>นางสาวพิไลพร พึ่ง</a:t>
            </a:r>
            <a:r>
              <a:rPr lang="th-TH" dirty="0" err="1" smtClean="0"/>
              <a:t>พิบูลย์</a:t>
            </a:r>
            <a:r>
              <a:rPr lang="th-TH" dirty="0" smtClean="0"/>
              <a:t>			นักจัดการงานทั่วไป</a:t>
            </a:r>
          </a:p>
          <a:p>
            <a:r>
              <a:rPr lang="th-TH" dirty="0" smtClean="0"/>
              <a:t>นางสาววา</a:t>
            </a:r>
            <a:r>
              <a:rPr lang="th-TH" dirty="0" err="1" smtClean="0"/>
              <a:t>สิณี</a:t>
            </a:r>
            <a:r>
              <a:rPr lang="th-TH" dirty="0" smtClean="0"/>
              <a:t> พึ่งแสง				นักจัดการงานทั่วไป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เป้าหมาย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ผู้ติดเชื้อ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ไอวี/ผู้ป่วยเอดส์ ที่สมัครใจรับยาที่รพ.สต.</a:t>
            </a:r>
          </a:p>
          <a:p>
            <a:r>
              <a:rPr lang="th-TH" dirty="0" smtClean="0"/>
              <a:t>เจ้าหน้าที่ผู้รับผิดชอบงาน</a:t>
            </a:r>
            <a:r>
              <a:rPr lang="th-TH" dirty="0" err="1" smtClean="0"/>
              <a:t>เอช</a:t>
            </a:r>
            <a:r>
              <a:rPr lang="th-TH" dirty="0" smtClean="0"/>
              <a:t>ไอวี/ผู้ป่วยเอดส์ ทั้ง </a:t>
            </a:r>
            <a:r>
              <a:rPr lang="en-US" dirty="0" smtClean="0"/>
              <a:t>16 </a:t>
            </a:r>
            <a:r>
              <a:rPr lang="th-TH" dirty="0" smtClean="0"/>
              <a:t>รพ.สต.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ที่มาของปัญหา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จากสภาพเศรษฐกิจที่มีการชะลอตัว ทำให้ประชาชนจำนวนมากได้รับผลกระทบ และผู้ติดเชื้อ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 / เอดส์ มีปัญหา ตกงาน ไม่มีรายได้ ไม่มีเงินใช้จ่าย ไม่มีค่ารถเดินทางมารับยาที่โรงพยาบาล อีกทั้งความแออัดในสถานบริการ จากการที่ผู้รับบริการมีจำนวนมากขึ้น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กิจกรรมการแก้ปัญหา / พัฒนา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528" y="1556792"/>
            <a:ext cx="8388424" cy="4392488"/>
          </a:xfrm>
        </p:spPr>
        <p:txBody>
          <a:bodyPr>
            <a:normAutofit/>
          </a:bodyPr>
          <a:lstStyle/>
          <a:p>
            <a:r>
              <a:rPr lang="th-TH" dirty="0" smtClean="0"/>
              <a:t>ประชาสัมพันธ์ให้ผู้ติดเชื้อ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 ที่มี</a:t>
            </a:r>
            <a:r>
              <a:rPr lang="en-US" dirty="0" smtClean="0"/>
              <a:t>CD4&gt;350 cell</a:t>
            </a:r>
            <a:r>
              <a:rPr lang="th-TH" dirty="0" smtClean="0"/>
              <a:t>/</a:t>
            </a:r>
            <a:r>
              <a:rPr lang="en-US" dirty="0" smtClean="0"/>
              <a:t>mm</a:t>
            </a:r>
            <a:r>
              <a:rPr lang="en-US" dirty="0"/>
              <a:t>3</a:t>
            </a:r>
            <a:r>
              <a:rPr lang="th-TH" dirty="0" smtClean="0"/>
              <a:t> สามารถรับยาต้าน</a:t>
            </a:r>
            <a:r>
              <a:rPr lang="th-TH" dirty="0" err="1" smtClean="0"/>
              <a:t>ไวรัส</a:t>
            </a:r>
            <a:r>
              <a:rPr lang="th-TH" dirty="0" smtClean="0"/>
              <a:t>ที่รพ.สต.</a:t>
            </a:r>
            <a:r>
              <a:rPr lang="en-US" dirty="0" smtClean="0"/>
              <a:t> </a:t>
            </a:r>
            <a:r>
              <a:rPr lang="th-TH" dirty="0" smtClean="0"/>
              <a:t>ได้โดยสมัครใจ</a:t>
            </a:r>
            <a:endParaRPr lang="th-TH" dirty="0" smtClean="0"/>
          </a:p>
          <a:p>
            <a:r>
              <a:rPr lang="th-TH" dirty="0" smtClean="0"/>
              <a:t>คัดกรองและคัดเลือก</a:t>
            </a:r>
            <a:r>
              <a:rPr lang="th-TH" dirty="0" smtClean="0"/>
              <a:t>ผู้ติดเชื้อ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ไอวี/ผู้ป่วยเอดส์ที่สมัครใจ ที่มีคุณสมบัติและประเมินความพร้อมก่อนไปรับยารพ.สต.</a:t>
            </a:r>
            <a:endParaRPr lang="th-TH" dirty="0" smtClean="0"/>
          </a:p>
          <a:p>
            <a:r>
              <a:rPr lang="th-TH" dirty="0" smtClean="0"/>
              <a:t>แนะนำชื่อเจ้าที่รพ.สต.ที่รับผิดชอบดูแลผู้ติดเชื้อ ให้รับทราบ</a:t>
            </a:r>
          </a:p>
          <a:p>
            <a:r>
              <a:rPr lang="th-TH" dirty="0" smtClean="0"/>
              <a:t>อธิบายการรับยา ที่รพ.สต.ว่ารับยาได้ครั้งละ </a:t>
            </a:r>
            <a:r>
              <a:rPr lang="en-US" dirty="0" smtClean="0"/>
              <a:t>1 </a:t>
            </a:r>
            <a:r>
              <a:rPr lang="th-TH" dirty="0" smtClean="0"/>
              <a:t>เดือน  </a:t>
            </a:r>
          </a:p>
          <a:p>
            <a:r>
              <a:rPr lang="th-TH" dirty="0" smtClean="0"/>
              <a:t>สร้างความมั่นใจเรื่องการรักษาความลับและการดูแลตามมาตรฐาน โดยทีมงานแพทย์ พยาบาล เภสัชกร ของรพ.สต. ให้ผู้ติดเชื้อ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ไอวีรับทราบ</a:t>
            </a:r>
          </a:p>
          <a:p>
            <a:endParaRPr lang="th-TH" dirty="0" smtClean="0"/>
          </a:p>
          <a:p>
            <a:pPr>
              <a:buNone/>
            </a:pPr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กิจกรรมการแก้ปัญหา / พัฒนา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256584"/>
          </a:xfrm>
        </p:spPr>
        <p:txBody>
          <a:bodyPr>
            <a:normAutofit/>
          </a:bodyPr>
          <a:lstStyle/>
          <a:p>
            <a:r>
              <a:rPr lang="th-TH" dirty="0" smtClean="0"/>
              <a:t>สร้างความตระหนักในการเก็บรักษาความลับของผู้รับบริการแก่เจ้าหน้าที่ รพ.สต.</a:t>
            </a:r>
          </a:p>
          <a:p>
            <a:r>
              <a:rPr lang="th-TH" dirty="0" smtClean="0"/>
              <a:t>อบรมให้ความรู้ พัฒนาความรู้เรื่องการดูแลผู้ติดเชื้อ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 / ผู้ป่วยเอดส์ให้กับเจ้าหน้าที่ รพ.สต.</a:t>
            </a:r>
          </a:p>
          <a:p>
            <a:r>
              <a:rPr lang="th-TH" dirty="0" smtClean="0"/>
              <a:t>ส่งต่อประวัติและข้อมูลการรักษาของผู้รับบริการ ที่จำเป็นให้กับเจ้าหน้าที่ผู้รับผิดชอบงานเอดส์ ของรพ.สต.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กิจกรรมการแก้ปัญหา / พัฒนา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จัดระบบการจัดและจ่ายยาต้าน</a:t>
            </a:r>
            <a:r>
              <a:rPr lang="th-TH" dirty="0" err="1" smtClean="0"/>
              <a:t>ไวรัส</a:t>
            </a:r>
            <a:r>
              <a:rPr lang="th-TH" dirty="0" smtClean="0"/>
              <a:t> </a:t>
            </a:r>
            <a:r>
              <a:rPr lang="th-TH" dirty="0" err="1" smtClean="0"/>
              <a:t>โดยสต๊อค</a:t>
            </a:r>
            <a:r>
              <a:rPr lang="th-TH" dirty="0" smtClean="0"/>
              <a:t>ยาไว้ที่รพ.สต.</a:t>
            </a:r>
            <a:r>
              <a:rPr lang="en-US" dirty="0" smtClean="0"/>
              <a:t>3 </a:t>
            </a:r>
            <a:r>
              <a:rPr lang="th-TH" dirty="0" smtClean="0"/>
              <a:t>เดือน และจ่ายยาต้าน</a:t>
            </a:r>
            <a:r>
              <a:rPr lang="th-TH" dirty="0" err="1" smtClean="0"/>
              <a:t>ไวรัส</a:t>
            </a:r>
            <a:r>
              <a:rPr lang="th-TH" dirty="0" smtClean="0"/>
              <a:t>ให้ผู้ติดเชื้อ</a:t>
            </a:r>
            <a:r>
              <a:rPr lang="th-TH" dirty="0" err="1" smtClean="0"/>
              <a:t>เอช</a:t>
            </a:r>
            <a:r>
              <a:rPr lang="th-TH" dirty="0" smtClean="0"/>
              <a:t>ไอวี/ผู้ป่วยเอดส์ ครั้งละ </a:t>
            </a:r>
            <a:r>
              <a:rPr lang="en-US" dirty="0" smtClean="0"/>
              <a:t>1 </a:t>
            </a:r>
            <a:r>
              <a:rPr lang="th-TH" dirty="0" smtClean="0"/>
              <a:t>เดือน </a:t>
            </a:r>
          </a:p>
          <a:p>
            <a:r>
              <a:rPr lang="th-TH" dirty="0" smtClean="0"/>
              <a:t> จัดทำระบบนัดตรวจเลือดให้กับรพ.สต. เพื่อส่งผู้ป่วยมาเจาะเลือดที่รพ.บ้านโพธิ์ในวันนัด</a:t>
            </a:r>
          </a:p>
          <a:p>
            <a:r>
              <a:rPr lang="th-TH" dirty="0" smtClean="0"/>
              <a:t>ให้เจ้าหน้าที่รพ.สต. บันทึกข้อมูลอาการและการเปลี่ยนแปลง การประเมินการกินยา บันทึก</a:t>
            </a:r>
            <a:r>
              <a:rPr lang="th-TH" dirty="0" smtClean="0"/>
              <a:t>ใบ</a:t>
            </a:r>
            <a:r>
              <a:rPr lang="en-US" dirty="0" smtClean="0"/>
              <a:t>Quality Card(</a:t>
            </a:r>
            <a:r>
              <a:rPr lang="th-TH" dirty="0" smtClean="0"/>
              <a:t>ติดตามคุณภาพการดูแล) เพื่อส่งต่อข้อมูลในการดูแลให้กันระหว่างรพ.บ้านโพธิ์และรพ.สต.</a:t>
            </a:r>
          </a:p>
          <a:p>
            <a:r>
              <a:rPr lang="th-TH" dirty="0" smtClean="0"/>
              <a:t>สร้างช่องทางให้เจ้าหน้าที่รพ.สต.ปรึกษาทาง</a:t>
            </a:r>
            <a:r>
              <a:rPr lang="th-TH" dirty="0" err="1" smtClean="0"/>
              <a:t>ไลน์</a:t>
            </a:r>
            <a:r>
              <a:rPr lang="th-TH" dirty="0" smtClean="0"/>
              <a:t>  หรือโทรศัพท์โดยตรง</a:t>
            </a:r>
          </a:p>
          <a:p>
            <a:r>
              <a:rPr lang="th-TH" dirty="0" smtClean="0"/>
              <a:t>มีระบบนิเทศติดตามให้กำลังใจและกำกับดูแลคุณภาพบริการของ เจ้าหน้าที่รพ.สต. โดยทีม</a:t>
            </a:r>
            <a:r>
              <a:rPr lang="th-TH" dirty="0" err="1" smtClean="0"/>
              <a:t>ที่ปรีกษา</a:t>
            </a:r>
            <a:r>
              <a:rPr lang="th-TH" dirty="0" smtClean="0"/>
              <a:t>จากรพ.บ้านโพธิ์</a:t>
            </a:r>
          </a:p>
          <a:p>
            <a:endParaRPr lang="th-TH" dirty="0" smtClean="0"/>
          </a:p>
          <a:p>
            <a:endParaRPr lang="th-TH" dirty="0" smtClean="0"/>
          </a:p>
          <a:p>
            <a:pPr>
              <a:buNone/>
            </a:pP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713</Words>
  <Application>Microsoft Office PowerPoint</Application>
  <PresentationFormat>นำเสนอทางหน้าจอ (4:3)</PresentationFormat>
  <Paragraphs>65</Paragraphs>
  <Slides>13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ชุดรูปแบบของ Office</vt:lpstr>
      <vt:lpstr>การพัฒนาเครือข่ายการดูแลผู้ติดเชื้อเอชไอวี  อำเภอบ้านโพธิ์ จังหวัดฉะเชิงเทรา ARV Network Empowerment</vt:lpstr>
      <vt:lpstr>คำสำคัญ</vt:lpstr>
      <vt:lpstr>ชื่อ-ที่อยู่</vt:lpstr>
      <vt:lpstr>สมาชิกทีม</vt:lpstr>
      <vt:lpstr>เป้าหมาย</vt:lpstr>
      <vt:lpstr>ที่มาของปัญหา</vt:lpstr>
      <vt:lpstr>กิจกรรมการแก้ปัญหา / พัฒนา</vt:lpstr>
      <vt:lpstr>กิจกรรมการแก้ปัญหา / พัฒนา</vt:lpstr>
      <vt:lpstr>กิจกรรมการแก้ปัญหา / พัฒนา</vt:lpstr>
      <vt:lpstr>การเปลี่ยนแปลงที่เกิดขึ้น</vt:lpstr>
      <vt:lpstr>ผลการดำเนินงาน</vt:lpstr>
      <vt:lpstr>บทเรียนที่ได้รับ</vt:lpstr>
      <vt:lpstr>การติดต่อกับทีมงาน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Admin</dc:creator>
  <cp:lastModifiedBy>Admin</cp:lastModifiedBy>
  <cp:revision>47</cp:revision>
  <dcterms:created xsi:type="dcterms:W3CDTF">2016-07-07T11:46:17Z</dcterms:created>
  <dcterms:modified xsi:type="dcterms:W3CDTF">2016-07-07T15:42:30Z</dcterms:modified>
</cp:coreProperties>
</file>