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2BAD7B-2ED9-45C6-881D-9CB1923C8677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004B6E-615D-467C-B833-308599912656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allpaper.thaiware.com/image/46658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allpaper.thaiware.com/image/46340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allpaper.thaiware.com/upload/wallpaper/2015_08/medium/145921_1508092132098a5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162880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99792" y="764704"/>
            <a:ext cx="612068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Leelawadee UI" pitchFamily="34" charset="-34"/>
                <a:ea typeface="PMingLiU-ExtB" pitchFamily="18" charset="-120"/>
                <a:cs typeface="Leelawadee UI" pitchFamily="34" charset="-34"/>
              </a:rPr>
              <a:t>สายธารคลินิก</a:t>
            </a:r>
            <a:endParaRPr lang="th-TH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latin typeface="Leelawadee UI" pitchFamily="34" charset="-34"/>
              <a:ea typeface="PMingLiU-ExtB" pitchFamily="18" charset="-120"/>
              <a:cs typeface="Leelawadee UI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389120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กลุ่มพนักงานบริการมีความมั่นใจในการเข้ารับบริการตรวจคัดกรองเพิ่มขึ้น</a:t>
            </a: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เพิ่มภาคีเครือข่ายในการเยี่ยมสถานบริการ /</a:t>
            </a:r>
            <a:r>
              <a:rPr lang="th-TH" b="1" dirty="0" err="1" smtClean="0">
                <a:latin typeface="AngsanaUPC" pitchFamily="18" charset="-34"/>
                <a:cs typeface="AngsanaUPC" pitchFamily="18" charset="-34"/>
              </a:rPr>
              <a:t>สสอ.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/รพ.สต./รพ./เทศบาล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403648" y="548680"/>
            <a:ext cx="58326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การเปลี่ยนแปลงที่เกิดขึ้น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4389120"/>
          </a:xfrm>
        </p:spPr>
        <p:txBody>
          <a:bodyPr/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เกิดภาคีเครือข่ายที่เข้มแข็งและยั่งยืน</a:t>
            </a:r>
            <a:endParaRPr lang="th-TH" dirty="0" smtClean="0"/>
          </a:p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ผู้รับบริการมีความพึงพอใจกับรูปแบบการให้การบริการแบบ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one stop service 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สามารถเข้าถึงบริการได้ง่าย 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1907704" y="620688"/>
            <a:ext cx="52565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บทเรียนที่ได้รับ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95736" y="2132856"/>
            <a:ext cx="8229600" cy="438912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สายธารคลินิก ตึกผู้ป่วยนอก  โรงพยาบาล</a:t>
            </a:r>
            <a:r>
              <a:rPr lang="th-TH" sz="3200" b="1" dirty="0" err="1" smtClean="0">
                <a:latin typeface="AngsanaUPC" pitchFamily="18" charset="-34"/>
                <a:cs typeface="AngsanaUPC" pitchFamily="18" charset="-34"/>
              </a:rPr>
              <a:t>เกาะสมุย</a:t>
            </a:r>
            <a:endParaRPr lang="th-TH" sz="3200" b="1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กลุ่มงานเวชกรรมสังคม</a:t>
            </a:r>
          </a:p>
          <a:p>
            <a:pPr>
              <a:buNone/>
            </a:pPr>
            <a:endParaRPr lang="th-TH" sz="3200" b="1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3200" b="1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3200" b="1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   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2051720" y="332656"/>
            <a:ext cx="482453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การติดต่อกับทีมงาน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รูปภาพ 4" descr="C:\Users\KSH\Desktop\IMG_39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3242692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 descr="C:\Users\KSH\Desktop\IMG_3931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12776"/>
            <a:ext cx="2808312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 descr="C:\Users\KSH\Desktop\IMG_389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789040"/>
            <a:ext cx="2438400" cy="182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วงรี 7"/>
          <p:cNvSpPr/>
          <p:nvPr/>
        </p:nvSpPr>
        <p:spPr>
          <a:xfrm>
            <a:off x="2483768" y="188640"/>
            <a:ext cx="38164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ภาพกิจกรรม</a:t>
            </a:r>
            <a:endParaRPr lang="th-TH" sz="40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รูปภาพ 4" descr="C:\Users\KSH\Desktop\IMG_39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6672"/>
            <a:ext cx="2571750" cy="2076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 descr="C:\Users\KSH\Desktop\IMG_39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0648"/>
            <a:ext cx="28575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C:\Users\KSH\Desktop\IMG_3914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08920"/>
            <a:ext cx="3438525" cy="258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C:\Users\KSH\Desktop\IMG_389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852936"/>
            <a:ext cx="2988310" cy="2242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/>
          <p:cNvSpPr/>
          <p:nvPr/>
        </p:nvSpPr>
        <p:spPr>
          <a:xfrm>
            <a:off x="3131840" y="836712"/>
            <a:ext cx="280831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3347864" y="836712"/>
            <a:ext cx="244827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411760" y="764704"/>
            <a:ext cx="39604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31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504" y="2204864"/>
            <a:ext cx="8784976" cy="295232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โครงการส่งเสริมการเข้าถึงบริการคัดกรองโรคติดต่อทางเพศสัมพันธ์ของกลุ่มพนักงานบริการและกลุ่มประชาชนทั่วไป</a:t>
            </a:r>
            <a:endParaRPr lang="th-TH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3275856" y="476672"/>
            <a:ext cx="28083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ชื่อผลงาน</a:t>
            </a:r>
            <a:endParaRPr lang="th-TH" sz="48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   เยี่ยม/ติดตามสถานบริการและกลุ่มพนักงานบริการ</a:t>
            </a:r>
            <a:endParaRPr lang="th-TH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275856" y="620688"/>
            <a:ext cx="27363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คำสำคัญ</a:t>
            </a:r>
            <a:endParaRPr lang="th-TH" sz="48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นโยบายการจัดตั้งคลินิกบริการโรคติดต่อทางเพศสัมพันธ์นำร่องจังหวัดละ ๑ แห่ง</a:t>
            </a: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รพ.</a:t>
            </a:r>
            <a:r>
              <a:rPr lang="th-TH" b="1" dirty="0" err="1" smtClean="0">
                <a:latin typeface="AngsanaUPC" pitchFamily="18" charset="-34"/>
                <a:cs typeface="AngsanaUPC" pitchFamily="18" charset="-34"/>
              </a:rPr>
              <a:t>เกาะสมุย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ได้สนองนโยบายจึงเกิดการให้บริการเชิงรุกการควบคุมโรคติดต่อทางเพศสัมพันธ์ในแหล่งแพร่ (สถานบริการทางเพศ)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483768" y="620688"/>
            <a:ext cx="453650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สรุปเรื่องเล่าโดยย่อ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สายธารคลินิก ห้องหมายเลข 19 </a:t>
            </a:r>
          </a:p>
          <a:p>
            <a:pPr algn="ct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ตึกผู้ป่วยนอก  โรงพยาบาล</a:t>
            </a:r>
            <a:r>
              <a:rPr lang="th-TH" sz="3600" b="1" dirty="0" err="1" smtClean="0">
                <a:latin typeface="AngsanaUPC" pitchFamily="18" charset="-34"/>
                <a:cs typeface="AngsanaUPC" pitchFamily="18" charset="-34"/>
              </a:rPr>
              <a:t>เกาะสมุย</a:t>
            </a:r>
            <a:endParaRPr lang="th-TH" sz="3600" b="1" dirty="0" smtClean="0">
              <a:latin typeface="AngsanaUPC" pitchFamily="18" charset="-34"/>
              <a:cs typeface="AngsanaUPC" pitchFamily="18" charset="-34"/>
            </a:endParaRPr>
          </a:p>
          <a:p>
            <a:pPr algn="ct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เบอร์โทรศัพท์ 077-421399 ต่อ 4010 </a:t>
            </a:r>
          </a:p>
          <a:p>
            <a:pPr algn="ct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เวลาทำการ ทุกวันพฤหัสบดี เวลา 13.00 – 16.00 น.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2555776" y="332656"/>
            <a:ext cx="439248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ชื่อและที่อยู่องค์กร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91680" y="2060848"/>
            <a:ext cx="8229600" cy="4389120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น.ส.อรจิรา   โชติกุลานนท์          นักวิชาการสาธารณสุข</a:t>
            </a: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นาง</a:t>
            </a:r>
            <a:r>
              <a:rPr lang="th-TH" b="1" dirty="0" err="1" smtClean="0">
                <a:latin typeface="AngsanaUPC" pitchFamily="18" charset="-34"/>
                <a:cs typeface="AngsanaUPC" pitchFamily="18" charset="-34"/>
              </a:rPr>
              <a:t>นุสรา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    </a:t>
            </a:r>
            <a:r>
              <a:rPr lang="th-TH" b="1" dirty="0" err="1" smtClean="0">
                <a:latin typeface="AngsanaUPC" pitchFamily="18" charset="-34"/>
                <a:cs typeface="AngsanaUPC" pitchFamily="18" charset="-34"/>
              </a:rPr>
              <a:t>วิโรจน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กูฏ                พยาบาลวิชาชีพชำนาญการ</a:t>
            </a:r>
          </a:p>
          <a:p>
            <a:r>
              <a:rPr lang="th-TH" b="1" dirty="0" err="1" smtClean="0">
                <a:latin typeface="AngsanaUPC" pitchFamily="18" charset="-34"/>
                <a:cs typeface="AngsanaUPC" pitchFamily="18" charset="-34"/>
              </a:rPr>
              <a:t>พญ.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นิสา       ลิ้มสุวรรณ              นายแพทย์ชำนาญการ</a:t>
            </a: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ทีมสาธารณสุขอำเภอ</a:t>
            </a:r>
            <a:r>
              <a:rPr lang="th-TH" b="1" dirty="0" err="1" smtClean="0">
                <a:latin typeface="AngsanaUPC" pitchFamily="18" charset="-34"/>
                <a:cs typeface="AngsanaUPC" pitchFamily="18" charset="-34"/>
              </a:rPr>
              <a:t>เกาะสมุย</a:t>
            </a:r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ทีมเจ้าหน้าที่รพ.สต.อำเภอ</a:t>
            </a:r>
            <a:r>
              <a:rPr lang="th-TH" b="1" dirty="0" err="1" smtClean="0">
                <a:latin typeface="AngsanaUPC" pitchFamily="18" charset="-34"/>
                <a:cs typeface="AngsanaUPC" pitchFamily="18" charset="-34"/>
              </a:rPr>
              <a:t>เกาะสมุย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843808" y="548680"/>
            <a:ext cx="33123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สมาชิกทีม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ร้อยละ 90 ของสถานบริการได้รับการติดตามเยี่ยม</a:t>
            </a:r>
          </a:p>
          <a:p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การเข้าถึงบริการตรวจคัดกรองโรคติดต่อทางเพศสัมพันธ์ที่คลินิกสายธารเพิ่มขึ้น</a:t>
            </a:r>
            <a:endParaRPr lang="th-TH" sz="3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131840" y="548680"/>
            <a:ext cx="26642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เป้าหมาย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pPr algn="thaiDist"/>
            <a:r>
              <a:rPr lang="th-TH" dirty="0" smtClean="0"/>
              <a:t>   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อำเภอ</a:t>
            </a:r>
            <a:r>
              <a:rPr lang="th-TH" sz="2800" b="1" dirty="0" err="1" smtClean="0">
                <a:latin typeface="AngsanaUPC" pitchFamily="18" charset="-34"/>
                <a:cs typeface="AngsanaUPC" pitchFamily="18" charset="-34"/>
              </a:rPr>
              <a:t>เกาะสมุย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เป็นเมืองท่องเที่ยว มีสถานบริการจำนวนมากและมีพนักงานบริการ มีการเดินทางย้ายเข้า-ย้ายออกบ่อยๆ ทุก ๓-๖ เดือน จากข้อมูลการติดตามเยี่ยมสถานบริการอำเภอ</a:t>
            </a:r>
            <a:r>
              <a:rPr lang="th-TH" sz="2800" b="1" dirty="0" err="1" smtClean="0">
                <a:latin typeface="AngsanaUPC" pitchFamily="18" charset="-34"/>
                <a:cs typeface="AngsanaUPC" pitchFamily="18" charset="-34"/>
              </a:rPr>
              <a:t>เกาะสมุย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 ตั้งแต่ปีพ.ศ.๒๕๕๖ ถึงพ.ศ.๒๕๕๘ มีจำนวนสถานบริการตามลำดับดังนี้ ๕๔๓ ,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๖๑๗,๖04 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แห่ง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ส่งผลให้มีปัญหาโรคเอดส์และโรคติดต่อทางเพศสัมพันธ์เพิ่มขึ้นอย่างต่อเนื่อง และพนักงานบริการมีการหมุนเวียนอยู่ตลอด ทำให้มีการเข้าถึงบริการและการคัดกรองโรคเอดส์และโรคติดต่อต่อทางเพศสัมพันธ์ค่อนข้างต่ำ</a:t>
            </a:r>
            <a:endParaRPr lang="th-TH" sz="28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555776" y="476672"/>
            <a:ext cx="424847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ที่มาของปัญหา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.thaiware.com/upload/wallpaper/2013_11/medium/20906_10577_131125232933_5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7016" y="1628800"/>
            <a:ext cx="8856984" cy="4824536"/>
          </a:xfrm>
        </p:spPr>
        <p:txBody>
          <a:bodyPr>
            <a:noAutofit/>
          </a:bodyPr>
          <a:lstStyle/>
          <a:p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สำรวจและติดตามเยี่ยมแหล่งแพร่ปีละ ๑ ครั้ง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การพัฒนา</a:t>
            </a:r>
            <a:r>
              <a:rPr lang="en-US" sz="32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เพิ่มช่องทางการประชาสัมพันธ์ให้กลุ่มพนักงานบริการและกลุ่มประชาชนทั่วไปทราบเพื่อเพิ่มการเข้าถึงการคัดกรองโรคติดต่อทางเพศสัมพันธ์</a:t>
            </a:r>
          </a:p>
          <a:p>
            <a:pPr>
              <a:buFontTx/>
              <a:buChar char="-"/>
            </a:pP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มีการจัดทำแผ่นพับประชาสัมพันธ์ วางตามสถานที่บริการทางสาธารณสุข /รพ.สต./ร้านขายยา/คลินิกเอกชน</a:t>
            </a:r>
          </a:p>
          <a:p>
            <a:pPr>
              <a:buFontTx/>
              <a:buChar char="-"/>
            </a:pP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แจกแผ่นพับประชาสัมพันธ์</a:t>
            </a:r>
          </a:p>
          <a:p>
            <a:pPr>
              <a:buFontTx/>
              <a:buChar char="-"/>
            </a:pP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ติดตามประเมินผลการรับทราบข้อมูลข่าวสาร</a:t>
            </a:r>
          </a:p>
          <a:p>
            <a:pPr>
              <a:buNone/>
            </a:pP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th-TH" sz="32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*โดยใช้แบบสอบถามช่องทางการรับทราบข้อมูลของผู้รับบริการที่มาใช้บริการคลินิกสายธาร/</a:t>
            </a:r>
            <a:r>
              <a:rPr lang="en-US" sz="32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OPD</a:t>
            </a:r>
            <a:endParaRPr lang="th-TH" sz="32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475656" y="188640"/>
            <a:ext cx="65527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กิจกรรมการแก้ปัญหา/พัฒนา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391</TotalTime>
  <Words>458</Words>
  <Application>Microsoft Office PowerPoint</Application>
  <PresentationFormat>นำเสนอทางหน้าจอ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ไหลเวียน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KSH</dc:creator>
  <cp:lastModifiedBy>KSH</cp:lastModifiedBy>
  <cp:revision>28</cp:revision>
  <dcterms:created xsi:type="dcterms:W3CDTF">2016-07-08T06:42:50Z</dcterms:created>
  <dcterms:modified xsi:type="dcterms:W3CDTF">2016-07-08T13:14:10Z</dcterms:modified>
</cp:coreProperties>
</file>