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75" r:id="rId3"/>
    <p:sldId id="284" r:id="rId4"/>
    <p:sldId id="298" r:id="rId5"/>
    <p:sldId id="299" r:id="rId6"/>
    <p:sldId id="300" r:id="rId7"/>
    <p:sldId id="285" r:id="rId8"/>
    <p:sldId id="286" r:id="rId9"/>
    <p:sldId id="287" r:id="rId10"/>
    <p:sldId id="288" r:id="rId11"/>
    <p:sldId id="290" r:id="rId12"/>
    <p:sldId id="297" r:id="rId13"/>
    <p:sldId id="295" r:id="rId14"/>
    <p:sldId id="296" r:id="rId15"/>
    <p:sldId id="283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6C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660"/>
  </p:normalViewPr>
  <p:slideViewPr>
    <p:cSldViewPr>
      <p:cViewPr>
        <p:scale>
          <a:sx n="81" d="100"/>
          <a:sy n="81" d="100"/>
        </p:scale>
        <p:origin x="-6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5DB60-454E-4752-AB3E-9A3D35672B9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C1DB7-6DE8-4827-A3C1-4B4E338100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5237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3DB120-01F2-4161-AFFC-9DABDA2C2902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9FD5F9-3B46-4755-B7AD-D109E1F7C54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โดย...นางสาวอัจฉราพร  สหวิริยะสิน   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พยาบาลวิชาชีพชำนาญการ  โรงพยาบาลโคกโพธิ์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1196752"/>
            <a:ext cx="7787312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/>
              <a:t>ขอโอกาสอีกสักครั้งหนึ่ง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ปัญหาและสาเหตุโดยย่อ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3384376" cy="2554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ผู้ป่วยติดเชื้อเอชไอวี  ที่มีภูมิคุ้มกัน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CD </a:t>
            </a:r>
            <a:r>
              <a:rPr lang="en-US" sz="3200" b="1" baseline="-25000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น้อยกว่า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200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เซลล์ต่อไมโครลิตร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ไม่มารับการรักษาและยาป้องกันโรคติดเชื้อฉวยโอกาสตามนัด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itle 6"/>
          <p:cNvSpPr txBox="1">
            <a:spLocks noGrp="1"/>
          </p:cNvSpPr>
          <p:nvPr>
            <p:ph type="ctrTitle"/>
          </p:nvPr>
        </p:nvSpPr>
        <p:spPr>
          <a:xfrm>
            <a:off x="5657776" y="2132856"/>
            <a:ext cx="3234704" cy="10772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th-TH" sz="32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อาจจะทำให้ผู้ป่วยเสียชีวิตจากโรคติดเชื้อฉวยโอกาสได้</a:t>
            </a:r>
            <a:endParaRPr lang="th-TH" sz="3200" b="1" dirty="0"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995936" y="2132856"/>
            <a:ext cx="144016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กิจกรรมการแก้ปัญหา / พัฒนา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-ให้คำปรึกษาทุกครั้งหลังจากผู้ป่วยมาฟังผลภูมิคุ้มกัน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CD </a:t>
            </a:r>
            <a:r>
              <a:rPr lang="en-US" sz="3600" b="1" baseline="-25000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)  โดยพูดเกี่ยวกับโรคเอดส์และโรคติดเชื้อฉวยโอกาส  การปฏิบัติตัว  และแนวทางการรักษาเพื่อเป็นการเตรียมความพร้อมผู้ป่วยก่อนเริ่มยาต้านไวรัสเอดส์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การเปลี่ยนแปลงที่เกิดขึ้น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-มีระบบในการให้คำปรึกษาหลังจากผู้ป่วยมาฟังผลภูมิคุ้มกัน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CD </a:t>
            </a:r>
            <a:r>
              <a:rPr lang="en-US" sz="3600" b="1" baseline="-25000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บทเรียนที่ได้รับ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. ความไว้วางใจในตัวเจ้าหน้าที่ทำให้สามารถรับรู้ถึงปัญหา  และดูแลผู้ป่วยได้ครอบคลุมทั้งองค์รวมมากขึ้น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. การสร้างความตระหนักเกี่ยวกับโรคเอดส์  โรคติดเชื้อฉวยโอกาส  และการให้กำลังใจเป็นสิ่งจำเป็นสำหรับผู้ป่วย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การติดต่อกับทีมงาน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-คลินิกสานฝันโรงพยาบาลโคกโพธิ์ 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40/2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หมู่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ตำบลมะกรูด  อำเภอโคกโพธิ์  จังหวัดปัตตานี 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94120 </a:t>
            </a: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-โทร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073-431313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ต่อ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155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หรือ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095-4399761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5429288"/>
          </a:xfrm>
        </p:spPr>
        <p:txBody>
          <a:bodyPr/>
          <a:lstStyle/>
          <a:p>
            <a:pPr algn="ctr"/>
            <a:endParaRPr lang="th-TH" sz="80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Layiji MaHaNiYom V1.5" pitchFamily="2" charset="0"/>
              <a:cs typeface="+mj-cs"/>
            </a:endParaRPr>
          </a:p>
          <a:p>
            <a:pPr algn="ctr"/>
            <a:endParaRPr lang="th-TH" sz="80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Layiji MaHaNiYom V1.5" pitchFamily="2" charset="0"/>
              <a:cs typeface="+mj-cs"/>
            </a:endParaRPr>
          </a:p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pic>
        <p:nvPicPr>
          <p:cNvPr id="2050" name="Picture 2" descr="C:\Users\VAIO2014\Desktop\1418865314-1406247721-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988840"/>
            <a:ext cx="2549549" cy="3024336"/>
          </a:xfrm>
          <a:prstGeom prst="rect">
            <a:avLst/>
          </a:prstGeom>
          <a:noFill/>
        </p:spPr>
      </p:pic>
      <p:pic>
        <p:nvPicPr>
          <p:cNvPr id="2051" name="Picture 3" descr="C:\Users\VAIO2014\Desktop\reply2715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2590800" cy="3073400"/>
          </a:xfrm>
          <a:prstGeom prst="rect">
            <a:avLst/>
          </a:prstGeom>
          <a:noFill/>
        </p:spPr>
      </p:pic>
      <p:sp>
        <p:nvSpPr>
          <p:cNvPr id="7" name="Heart 6"/>
          <p:cNvSpPr/>
          <p:nvPr/>
        </p:nvSpPr>
        <p:spPr>
          <a:xfrm>
            <a:off x="3131840" y="1124744"/>
            <a:ext cx="2952328" cy="2376264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3563888" y="18448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ขอบคุณครับ</a:t>
            </a:r>
            <a:endParaRPr lang="th-TH" sz="4000" b="1" dirty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691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คำสำคัญ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ขอโอกาส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สรุปผลงานโดยย่อ 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41549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2400" dirty="0" smtClean="0"/>
              <a:t>	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กริ๊งงงงงงงงงงง..............เสียงโทรศัพท์ตรงหน้าดังขึ้น  ในขณะที่ข้าพเจ้ากำลังคีย์ข้อมูลผู้ที่มารับบริการเจาะเลือดเพื่อตรวจหาการติดเชื้อ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เอช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ไอวีของโรงพยาบาลโคกโพธิ์ในโปรแกรมสำนักงานหลักประกันสุขภาพแห่งชาติ (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สปสช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)  ข้าพเจ้ายื่นมือไปรับโทรศัพท์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สวัสดีค่ะ.....คลินิกสานฝัน....อัจฉราพร กำลังพูดสายอยู่ค่ะ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ทันใดนั้นเสียงจากต้นสายก็พูดมาตามสายโทรศัพท์ .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ค่ะ น้องปุ๋ย พี่โทรจากตึกชวนชม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น่ะ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คะ  มีคนไข้ชื่อนาย.....มาพักรักษาตัวอยู่ที่ตึกคะ ผู้ป่วยมาด้วยอาการอ่อนเพลีย ไอเรื้อรังมีเลือดปน มีไข้เรื้อรัง เหนื่อยง่าย" พลันทำให้ข้าพเจ้านึกย้อนไปประมาณ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ปีที่แล้วนาย.....คนที่มาเจาะเลือดและพบว่าติดเชื้อ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เอช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ไอวี  อาทิตย์ถัดมาได้ตรวจหาภูมิคุ้มกัน (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CD </a:t>
            </a:r>
            <a:r>
              <a:rPr lang="en-US" sz="2400" b="1" baseline="-25000" dirty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)  และผู้ป่วยมาฟังผลภูมิคุ้มกัน (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CD </a:t>
            </a:r>
            <a:r>
              <a:rPr lang="en-US" sz="2400" b="1" baseline="-25000" dirty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)  ผลพบว่ามีค่าต่ำกว่า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200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เซลล์ต่อไมโครลิตร  หลังจากนั้นผู้ป่วยรายนี้ก็ไม่ได้มารับการรักษาตามนัดอีกเลย  เจ้าหน้าที่คลินิกสานฝันพยายามโทรติดต่อหลายครั้งแต่ก็ติดต่อไม่ได้  ข้าพเจ้าจึงพูดกับพี่ที่อยู่ในสายต่อว่า "ค่ะ ปุ๋ยจะไปเยี่ยมคนไข้ที่ชวนชมเองค่ะ"  หลังจากที่วางสายข้าพเจ้าเดินมุ่งหน้าไปยังตึกชวนชม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สรุปผลงานโดยย่อ (ต่อ) 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41549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พอถึงตึกก้อเดินเข้าไปทักทายพี่ๆ  "น้องปุ๋ย  คนไข้น้องปุ๋ยอยู่ห้อง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P5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ค่ะ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พี่พยาบาลผู้ที่รับผิดชอบดูแลผู้ป่วยได้พูดให้ข้อมูล  เมื่อสิ้นเสียงพี่พยาบาลข้าพเจ้าก็พูดเพื่อตอบรับ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ขอบคุณค่ะ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และส่งยิ้มให้เพื่อเป็นการขอบคุณ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ข้าพเจ้าได้เดินไปหยิบหน้ากากอนามัยมาสวมใส่  เพื่อป้องกันโรคติดต่อระบบทางเดินหายใจ  หลังจากนั้นข้าพเจ้าได้เดินมุ่งหน้าไปยังห้องเป้าหมายซึ่งเป็นห้องที่ผู้ป่วยได้พักรักษาตัวอยู่  พอเดินไปถึงหน้าห้องก็พบประตูกระจกมีลักษณะเป็นฝ้ากั้นก่อนเข้าไปในตัวห้อง  เพื่อไม่ให้คนที่อยู่ข้างนอกสามารถมองเห็นคนที่อยู่ข้างในได้  ข้าพเจ้าจึงเคาะประตูและพูดว่า "ขออนุญาตเข้าไปในห้องหน่อย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น่ะ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คะ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 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ได้เลยค่ะ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เสียงผู้หญิงจากด้านในดังขึ้น  ข้าพเจ้าจึงเปิดประตูเดินเข้าไปในห้อง  และมองเข้าไปเห็นหญิงสาววัยกลางคน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ใส่อิญาบ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กำลังนั่ง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อ่านอัล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กุ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รอาน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ให้กับผู้ที่นอนอยู่บนเตียง  ข้าพเจ้าจำได้ว่าผู้หญิงคนนี้เป็นภรรยาผู้ป่วยเพราะตอนที่ผู้ป่วยมาตรวจหาการติดเชื้อ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เอช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ไอวีเมื่อ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ปีที่แล้วมีผู้หญิงคนนี้มาด้วย  โดยผู้ป่วยได้แนะนำให้รู้จักและบอกว่าเป็นภรรยาของเขา  แต่ผู้ป่วยรายนี้ไม่ได้เปิดเผยผลเลือด  พลันสายตาไปหยุดตรงผู้ที่นอนอยู่บนเตียง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3939" y="278958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สรุปผลงานโดยย่อ (ต่อ) 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340768"/>
            <a:ext cx="8496944" cy="48936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ผู้ป่วยมีร่างกายผ่ายผอมกว่าเดิมเยอะมาก  หน้าดำคล้ำ แก้มตอบ คิ้วขมวด ท่าทางอ่อนเพลีย กล้ามเนื้อบริเวณหน้าท้องยุบและขยายตัวตามจังหวะการหายใจ  จมูกถูกครอบด้วยอุปกรณ์ที่ใช้ในการให้ก๊าซออกซิเจน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สวัสดี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ค่ะก๊ะ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 ปุ๋ยขอ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อนุญาติ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คุยกับผู้ป่วย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ก่อนน่ะ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คะ  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ก๊ะ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ไปรอข้างนอก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ก่อนน่ะ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ข้าพเจ้าหันไปพูดกับผู้หญิงข้าง ๆ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ยินดีค่ะบอมอ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หลัง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จากก๊ะ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ได้เดินออกไปนอกห้อง ข้าพเจ้าได้เอ่ยทักผู้ป่วยขึ้นก่อน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สวัสดีจ้า...  เป็นไงบ้าง  จำปุ๋ยได้ไหมเอ่ย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จำได้ครับ  บอมออยู่ประจำคลินิกสานฝัน  ตอนนี้ผมรู้สึกเหนื่อยมาก ไม่มีแรง  มันทรมานอย่างบอกไม่ถูกเลยครับ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 "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อืม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...แล้วเราหายไปไหนมา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ข้าพเจ้าถามผู้ป่วยต่อ  หลังจากสิ้นเสียงคำถามจากข้าพเจ้า  ผู้ป่วยน้ำตาคลอ  ยกมือขึ้นมาปาดน้ำตาพร้อมพูดว่า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ผมไม่ดีเองครับที่หายไป  ไม่เชื่อฟังคำพูดของบอมอ...บอมอครับ  ผมขอโอกาสอีกครั้ง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น่ะ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ครับ  ต่อไปผมจะมาตามที่บอมอนัด  ผมอยากมีชีวิตเหมือนคนปกติทั่วไปอีกครั้ง  ผมเป็นห่วงลูกชายผม  ลูกชายผมยังเล็ก  อีกอย่างผมเป็นคนหาเงินมาเลี้ยงคนในครอบครัวครับ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ข้าพเจ้ารู้สึกตื้นตันกับคำพูดของผู้ป่วย  ข้าพเจ้าเอามือไปแตะที่ต้นแขนของผู้ป่วยพร้อมพูดว่า 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เราจะสู้ไป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ด้วยกันน่ะ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.....  แต่.....ต้อง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อดทนน่ะ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 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ได้ครับผมจะสู้  ผมจะมีชีวิตอยู่เพื่อครอบครัวของผมให้ได้ครับ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ผู้ป่วยพูดเสร็จหันมาพยักหน้าและพยามยามส่งยิ้มให้ข้าพเจ้า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สรุปผลงานโดยย่อ (ต่อ) 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26776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dirty="0" smtClean="0"/>
              <a:t>	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ริ๊งงงงงงงงงงง..............เสียงโทรศัพท์เครื่องเดิมดังขึ้นในตอนเช้าหลังจากที่ข้าพเจ้าไปเยี่ยมผู้ป่วยที่ตึกชวนชมเมื่อ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วันที่แล้ว 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สวัสดีค่ะ.....คลินิกสานฝัน....อัจฉราพร กำลังพูดสายอยู่ค่ะ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 ข้าพเจ้าพูดทักทายไปตามสายเช่นเคย 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จ้าปุ๋ย  พี่โทรมาจากตึกชวนชม  นาย.....เสีย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แล้วน่ะ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พอสิ้นเสียงตามสายข้าพเจ้ารู้สึกเหมือนหัวใจหล่นไปอยู่ที่ตาตุ่ม  ตัวชา  หน้าชา  รู้สึกสงสารนาย.....จับใจ  พลันคิดไปถึงคำพูดนาย.....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บอมอครับ...ผมขอโอกาสอีกครั้ง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น่ะ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ครับ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"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บอมอให้โอกาสผู้ป่วยได้เสมอ  แต่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พญามัช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จุราชไม่เคยให้โอกาสและไม่เคยปราณีใคร  ในที่สุดก็ได้พรากชีวิตนาย.....ไปจากครอบครัวอันเป็นที่รัก  นาย.....คิดกลับใจ.........ในวันที่มันสายเกินไปเสียแล้ว.......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ชื่อและที่อยู่องค์กร 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โรงพยาบาลโคกโพธิ์  จังหวัดปัตตานี  </a:t>
            </a:r>
          </a:p>
          <a:p>
            <a:endParaRPr lang="th-TH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สมาชิกทีม 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21236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นางศิริพร  ธนภัทร์กวิน		พยาบาลวิชาชีพชำนาญการ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นางจิตตรา  ศรีมหาดไทย		พยาบาลวิชาชีพชำนาญการ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นางสาวอัจฉราพร  สหวิริยะสิน	พยาบาลวิชาชีพชำนาญการ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5500726"/>
          </a:xfrm>
        </p:spPr>
        <p:txBody>
          <a:bodyPr>
            <a:normAutofit/>
          </a:bodyPr>
          <a:lstStyle/>
          <a:p>
            <a:endParaRPr lang="th-TH" sz="1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429684" cy="1071570"/>
          </a:xfrm>
        </p:spPr>
        <p:txBody>
          <a:bodyPr/>
          <a:lstStyle/>
          <a:p>
            <a:pPr algn="ctr"/>
            <a:endParaRPr lang="th-TH" b="1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5536" y="692696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เป้าหมาย</a:t>
            </a:r>
            <a:endParaRPr lang="th-TH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49694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-เพื่อให้ผู้ป่วยมารับการรักษาตามนัด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802</TotalTime>
  <Words>823</Words>
  <Application>Microsoft Office PowerPoint</Application>
  <PresentationFormat>นำเสนอทางหน้าจอ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รวมกลุ่ม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อาจจะทำให้ผู้ป่วยเสียชีวิตจากโรคติดเชื้อฉวยโอกาสได้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KKD 2011 v1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Mr.KKD</dc:creator>
  <cp:lastModifiedBy>KKD 2011 V.2</cp:lastModifiedBy>
  <cp:revision>112</cp:revision>
  <dcterms:created xsi:type="dcterms:W3CDTF">2015-06-08T02:08:47Z</dcterms:created>
  <dcterms:modified xsi:type="dcterms:W3CDTF">2016-07-08T07:11:01Z</dcterms:modified>
</cp:coreProperties>
</file>