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2" r:id="rId3"/>
    <p:sldId id="271" r:id="rId4"/>
    <p:sldId id="258" r:id="rId5"/>
    <p:sldId id="257" r:id="rId6"/>
    <p:sldId id="268" r:id="rId7"/>
    <p:sldId id="265" r:id="rId8"/>
    <p:sldId id="264" r:id="rId9"/>
    <p:sldId id="270" r:id="rId10"/>
    <p:sldId id="266" r:id="rId11"/>
    <p:sldId id="267" r:id="rId12"/>
    <p:sldId id="260" r:id="rId13"/>
    <p:sldId id="261" r:id="rId14"/>
    <p:sldId id="259" r:id="rId15"/>
    <p:sldId id="262" r:id="rId16"/>
    <p:sldId id="273" r:id="rId17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410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3626;&#3617;&#3640;&#3604;&#3591;&#3634;&#3609;1" TargetMode="Externa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3626;&#3617;&#3640;&#3604;&#3591;&#3634;&#3609;1" TargetMode="Externa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title>
      <c:tx>
        <c:rich>
          <a:bodyPr/>
          <a:lstStyle/>
          <a:p>
            <a:pPr>
              <a:defRPr/>
            </a:pPr>
            <a:r>
              <a:rPr lang="th-TH" sz="2800" b="1" i="0" baseline="0" dirty="0" smtClean="0">
                <a:cs typeface="+mj-cs"/>
              </a:rPr>
              <a:t>กราฟแสดงตัวชี้วัดวัดด้านการดำเนินงานคลินิก</a:t>
            </a:r>
            <a:r>
              <a:rPr lang="en-US" sz="2000" b="1" i="0" baseline="0" dirty="0" smtClean="0">
                <a:cs typeface="+mj-cs"/>
              </a:rPr>
              <a:t>HIV</a:t>
            </a:r>
            <a:endParaRPr lang="th-TH" sz="2000" b="1" i="0" baseline="0" dirty="0">
              <a:cs typeface="+mj-cs"/>
            </a:endParaRP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จำนวนผู้ติดเชื้อHIV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</c:spPr>
          <c:dLbls>
            <c:dLbl>
              <c:idx val="0"/>
              <c:layout>
                <c:manualLayout>
                  <c:x val="1.2820512820512827E-2"/>
                  <c:y val="-2.5490196078431386E-2"/>
                </c:manualLayout>
              </c:layout>
              <c:showVal val="1"/>
            </c:dLbl>
            <c:dLbl>
              <c:idx val="1"/>
              <c:layout>
                <c:manualLayout>
                  <c:x val="8.1585081585081234E-3"/>
                  <c:y val="-1.5686274509803921E-2"/>
                </c:manualLayout>
              </c:layout>
              <c:showVal val="1"/>
            </c:dLbl>
            <c:dLbl>
              <c:idx val="2"/>
              <c:layout>
                <c:manualLayout>
                  <c:x val="9.3240093240093361E-3"/>
                  <c:y val="-1.568627450980392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th-TH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ปี2555</c:v>
                </c:pt>
                <c:pt idx="1">
                  <c:v>ปี2556</c:v>
                </c:pt>
                <c:pt idx="2">
                  <c:v>ปี2557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144</c:v>
                </c:pt>
                <c:pt idx="1">
                  <c:v>149</c:v>
                </c:pt>
                <c:pt idx="2">
                  <c:v>157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HIVคัดกรองวัณโรค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600"/>
                </a:pPr>
                <a:endParaRPr lang="th-TH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ปี2555</c:v>
                </c:pt>
                <c:pt idx="1">
                  <c:v>ปี2556</c:v>
                </c:pt>
                <c:pt idx="2">
                  <c:v>ปี2557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พบTB+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</c:spPr>
          <c:dLbls>
            <c:dLbl>
              <c:idx val="0"/>
              <c:layout>
                <c:manualLayout>
                  <c:x val="2.3310023310023312E-2"/>
                  <c:y val="-9.803921568627456E-3"/>
                </c:manualLayout>
              </c:layout>
              <c:showVal val="1"/>
            </c:dLbl>
            <c:dLbl>
              <c:idx val="1"/>
              <c:layout>
                <c:manualLayout>
                  <c:x val="1.3986013986013989E-2"/>
                  <c:y val="-3.9215686274509812E-3"/>
                </c:manualLayout>
              </c:layout>
              <c:showVal val="1"/>
            </c:dLbl>
            <c:dLbl>
              <c:idx val="2"/>
              <c:layout>
                <c:manualLayout>
                  <c:x val="1.9813519813519826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th-TH"/>
              </a:p>
            </c:txPr>
            <c:showVal val="1"/>
          </c:dLbls>
          <c:cat>
            <c:strRef>
              <c:f>Sheet1!$B$1:$D$1</c:f>
              <c:strCache>
                <c:ptCount val="3"/>
                <c:pt idx="0">
                  <c:v>ปี2555</c:v>
                </c:pt>
                <c:pt idx="1">
                  <c:v>ปี2556</c:v>
                </c:pt>
                <c:pt idx="2">
                  <c:v>ปี2557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0</c:v>
                </c:pt>
                <c:pt idx="1">
                  <c:v>1.37</c:v>
                </c:pt>
                <c:pt idx="2">
                  <c:v>0</c:v>
                </c:pt>
              </c:numCache>
            </c:numRef>
          </c:val>
        </c:ser>
        <c:shape val="box"/>
        <c:axId val="53158272"/>
        <c:axId val="53159808"/>
        <c:axId val="0"/>
      </c:bar3DChart>
      <c:catAx>
        <c:axId val="531582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000" b="1"/>
            </a:pPr>
            <a:endParaRPr lang="th-TH"/>
          </a:p>
        </c:txPr>
        <c:crossAx val="53159808"/>
        <c:crosses val="autoZero"/>
        <c:auto val="1"/>
        <c:lblAlgn val="ctr"/>
        <c:lblOffset val="100"/>
      </c:catAx>
      <c:valAx>
        <c:axId val="5315980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400" b="1"/>
            </a:pPr>
            <a:endParaRPr lang="th-TH"/>
          </a:p>
        </c:txPr>
        <c:crossAx val="531582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800" b="1"/>
          </a:pPr>
          <a:endParaRPr lang="th-TH"/>
        </a:p>
      </c:txPr>
    </c:legend>
    <c:plotVisOnly val="1"/>
  </c:chart>
  <c:externalData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title>
      <c:tx>
        <c:rich>
          <a:bodyPr/>
          <a:lstStyle/>
          <a:p>
            <a:pPr>
              <a:defRPr/>
            </a:pPr>
            <a:r>
              <a:rPr lang="th-TH" sz="2400" dirty="0" smtClean="0">
                <a:cs typeface="+mj-cs"/>
              </a:rPr>
              <a:t>กราฟแสดงตัวชี้วัดวัดด้านการดำเนินงานคลินิกวัณโรค</a:t>
            </a:r>
            <a:endParaRPr lang="th-TH" sz="2400" dirty="0">
              <a:cs typeface="+mj-cs"/>
            </a:endParaRPr>
          </a:p>
        </c:rich>
      </c:tx>
    </c:title>
    <c:view3D>
      <c:rAngAx val="1"/>
    </c:view3D>
    <c:plotArea>
      <c:layout>
        <c:manualLayout>
          <c:layoutTarget val="inner"/>
          <c:xMode val="edge"/>
          <c:yMode val="edge"/>
          <c:x val="9.1667683981362796E-2"/>
          <c:y val="0.16745422828244039"/>
          <c:w val="0.6975804187267286"/>
          <c:h val="0.68263395429229878"/>
        </c:manualLayout>
      </c:layout>
      <c:bar3DChart>
        <c:barDir val="col"/>
        <c:grouping val="clustered"/>
        <c:ser>
          <c:idx val="0"/>
          <c:order val="0"/>
          <c:tx>
            <c:strRef>
              <c:f>Sheet1!$A$3</c:f>
              <c:strCache>
                <c:ptCount val="1"/>
                <c:pt idx="0">
                  <c:v>จำนวนผู้ป่วยTB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</c:spPr>
          <c:dLbls>
            <c:txPr>
              <a:bodyPr/>
              <a:lstStyle/>
              <a:p>
                <a:pPr>
                  <a:defRPr sz="1600" b="1">
                    <a:cs typeface="+mj-cs"/>
                  </a:defRPr>
                </a:pPr>
                <a:endParaRPr lang="th-TH"/>
              </a:p>
            </c:txPr>
            <c:showVal val="1"/>
          </c:dLbls>
          <c:cat>
            <c:strRef>
              <c:f>Sheet1!$B$2:$D$2</c:f>
              <c:strCache>
                <c:ptCount val="3"/>
                <c:pt idx="0">
                  <c:v>ปี2555</c:v>
                </c:pt>
                <c:pt idx="1">
                  <c:v>ปี2556</c:v>
                </c:pt>
                <c:pt idx="2">
                  <c:v>ปี2557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39</c:v>
                </c:pt>
                <c:pt idx="1">
                  <c:v>50</c:v>
                </c:pt>
                <c:pt idx="2">
                  <c:v>59</c:v>
                </c:pt>
              </c:numCache>
            </c:numRef>
          </c:val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TBคัดกรองHIV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</c:spPr>
          <c:dLbls>
            <c:txPr>
              <a:bodyPr/>
              <a:lstStyle/>
              <a:p>
                <a:pPr>
                  <a:defRPr sz="1600" b="1"/>
                </a:pPr>
                <a:endParaRPr lang="th-TH"/>
              </a:p>
            </c:txPr>
            <c:showVal val="1"/>
          </c:dLbls>
          <c:cat>
            <c:strRef>
              <c:f>Sheet1!$B$2:$D$2</c:f>
              <c:strCache>
                <c:ptCount val="3"/>
                <c:pt idx="0">
                  <c:v>ปี2555</c:v>
                </c:pt>
                <c:pt idx="1">
                  <c:v>ปี2556</c:v>
                </c:pt>
                <c:pt idx="2">
                  <c:v>ปี2557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39</c:v>
                </c:pt>
                <c:pt idx="1">
                  <c:v>50</c:v>
                </c:pt>
                <c:pt idx="2">
                  <c:v>59</c:v>
                </c:pt>
              </c:numCache>
            </c:numRef>
          </c:val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พบHIV+</c:v>
                </c:pt>
              </c:strCache>
            </c:strRef>
          </c:tx>
          <c:spPr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1.93798449612403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5503875968992267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937984496124022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th-TH"/>
              </a:p>
            </c:txPr>
            <c:showVal val="1"/>
          </c:dLbls>
          <c:cat>
            <c:strRef>
              <c:f>Sheet1!$B$2:$D$2</c:f>
              <c:strCache>
                <c:ptCount val="3"/>
                <c:pt idx="0">
                  <c:v>ปี2555</c:v>
                </c:pt>
                <c:pt idx="1">
                  <c:v>ปี2556</c:v>
                </c:pt>
                <c:pt idx="2">
                  <c:v>ปี2557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5</c:v>
                </c:pt>
              </c:numCache>
            </c:numRef>
          </c:val>
        </c:ser>
        <c:shape val="box"/>
        <c:axId val="54278784"/>
        <c:axId val="54305152"/>
        <c:axId val="0"/>
      </c:bar3DChart>
      <c:catAx>
        <c:axId val="5427878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000" b="1">
                <a:cs typeface="+mj-cs"/>
              </a:defRPr>
            </a:pPr>
            <a:endParaRPr lang="th-TH"/>
          </a:p>
        </c:txPr>
        <c:crossAx val="54305152"/>
        <c:crosses val="autoZero"/>
        <c:auto val="1"/>
        <c:lblAlgn val="ctr"/>
        <c:lblOffset val="100"/>
      </c:catAx>
      <c:valAx>
        <c:axId val="54305152"/>
        <c:scaling>
          <c:orientation val="minMax"/>
          <c:max val="100"/>
          <c:min val="0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200" b="1">
                <a:cs typeface="+mj-cs"/>
              </a:defRPr>
            </a:pPr>
            <a:endParaRPr lang="th-TH"/>
          </a:p>
        </c:txPr>
        <c:crossAx val="54278784"/>
        <c:crosses val="autoZero"/>
        <c:crossBetween val="between"/>
      </c:valAx>
    </c:plotArea>
    <c:legend>
      <c:legendPos val="r"/>
      <c:txPr>
        <a:bodyPr/>
        <a:lstStyle/>
        <a:p>
          <a:pPr>
            <a:defRPr sz="2000" b="1">
              <a:cs typeface="+mj-cs"/>
            </a:defRPr>
          </a:pPr>
          <a:endParaRPr lang="th-TH"/>
        </a:p>
      </c:txPr>
    </c:legend>
    <c:plotVisOnly val="1"/>
  </c:chart>
  <c:externalData r:id="rId3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6451A-D50F-43A1-B78D-8B0758D03573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E39F7-099E-4885-86CA-8C599CE30E3B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FD9E9-2F42-479C-8A51-9753BEDB353C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57E54-4047-424C-9246-C81510F18395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7E54-4047-424C-9246-C81510F18395}" type="slidenum">
              <a:rPr lang="th-TH" smtClean="0"/>
              <a:pPr/>
              <a:t>9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7E54-4047-424C-9246-C81510F18395}" type="slidenum">
              <a:rPr lang="th-TH" smtClean="0"/>
              <a:pPr/>
              <a:t>11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7E54-4047-424C-9246-C81510F18395}" type="slidenum">
              <a:rPr lang="th-TH" smtClean="0"/>
              <a:pPr/>
              <a:t>14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6EC98-0B25-4A23-A519-2222F48CF060}" type="datetimeFigureOut">
              <a:rPr lang="th-TH" smtClean="0"/>
              <a:pPr/>
              <a:t>29/05/58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73130-2AEA-46C5-A998-FAC2AE266971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11" Type="http://schemas.openxmlformats.org/officeDocument/2006/relationships/image" Target="../media/image10.jpeg"/><Relationship Id="rId5" Type="http://schemas.openxmlformats.org/officeDocument/2006/relationships/image" Target="../media/image6.jpeg"/><Relationship Id="rId10" Type="http://schemas.openxmlformats.org/officeDocument/2006/relationships/image" Target="../media/image9.jpeg"/><Relationship Id="rId4" Type="http://schemas.openxmlformats.org/officeDocument/2006/relationships/image" Target="../media/image5.jpe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ชื่อเรื่อง 2"/>
          <p:cNvSpPr>
            <a:spLocks noGrp="1"/>
          </p:cNvSpPr>
          <p:nvPr>
            <p:ph type="ctrTitle"/>
          </p:nvPr>
        </p:nvSpPr>
        <p:spPr>
          <a:xfrm>
            <a:off x="381000" y="2590800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sz="4000" b="1" dirty="0" smtClean="0"/>
              <a:t>โรงพยาบาลเวชการุณย์</a:t>
            </a:r>
            <a:r>
              <a:rPr lang="th-TH" sz="4000" b="1" dirty="0" err="1" smtClean="0"/>
              <a:t>รัศมิ์</a:t>
            </a:r>
            <a:r>
              <a:rPr lang="th-TH" sz="4000" b="1" dirty="0" smtClean="0"/>
              <a:t>  สำนักการแพทย์</a:t>
            </a:r>
            <a:br>
              <a:rPr lang="th-TH" sz="4000" b="1" dirty="0" smtClean="0"/>
            </a:br>
            <a:r>
              <a:rPr lang="th-TH" sz="4000" b="1" dirty="0" smtClean="0"/>
              <a:t> กรุงเทพมหานคร </a:t>
            </a:r>
            <a:br>
              <a:rPr lang="th-TH" sz="4000" b="1" dirty="0" smtClean="0"/>
            </a:br>
            <a:r>
              <a:rPr lang="th-TH" sz="4000" b="1" dirty="0" smtClean="0"/>
              <a:t>ขนาด 106 เตียง</a:t>
            </a:r>
            <a:r>
              <a:rPr lang="th-TH" sz="4700" b="1" dirty="0" smtClean="0"/>
              <a:t/>
            </a:r>
            <a:br>
              <a:rPr lang="th-TH" sz="4700" b="1" dirty="0" smtClean="0"/>
            </a:b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/>
            </a:r>
            <a:br>
              <a:rPr lang="th-TH" dirty="0" smtClean="0"/>
            </a:br>
            <a:endParaRPr lang="th-TH" dirty="0"/>
          </a:p>
        </p:txBody>
      </p:sp>
      <p:sp>
        <p:nvSpPr>
          <p:cNvPr id="4" name="ชื่อเรื่องรอง 3"/>
          <p:cNvSpPr>
            <a:spLocks noGrp="1"/>
          </p:cNvSpPr>
          <p:nvPr>
            <p:ph type="subTitle" idx="1"/>
          </p:nvPr>
        </p:nvSpPr>
        <p:spPr>
          <a:xfrm>
            <a:off x="457200" y="3581400"/>
            <a:ext cx="8153400" cy="2743200"/>
          </a:xfrm>
        </p:spPr>
        <p:txBody>
          <a:bodyPr/>
          <a:lstStyle/>
          <a:p>
            <a:r>
              <a:rPr lang="th-TH" sz="2800" b="1" dirty="0" smtClean="0">
                <a:solidFill>
                  <a:schemeClr val="tx1"/>
                </a:solidFill>
              </a:rPr>
              <a:t>ชื่อผู้ติดต่อ นาง</a:t>
            </a:r>
            <a:r>
              <a:rPr lang="th-TH" sz="2800" b="1" dirty="0" err="1" smtClean="0">
                <a:solidFill>
                  <a:schemeClr val="tx1"/>
                </a:solidFill>
              </a:rPr>
              <a:t>วร</a:t>
            </a:r>
            <a:r>
              <a:rPr lang="th-TH" sz="2800" b="1" dirty="0" smtClean="0">
                <a:solidFill>
                  <a:schemeClr val="tx1"/>
                </a:solidFill>
              </a:rPr>
              <a:t>นุช  สุ</a:t>
            </a:r>
            <a:r>
              <a:rPr lang="th-TH" sz="2800" b="1" dirty="0" err="1" smtClean="0">
                <a:solidFill>
                  <a:schemeClr val="tx1"/>
                </a:solidFill>
              </a:rPr>
              <a:t>มาลย</a:t>
            </a:r>
            <a:r>
              <a:rPr lang="th-TH" sz="2800" b="1" dirty="0" smtClean="0">
                <a:solidFill>
                  <a:schemeClr val="tx1"/>
                </a:solidFill>
              </a:rPr>
              <a:t>ศักดิ์</a:t>
            </a:r>
          </a:p>
          <a:p>
            <a:r>
              <a:rPr lang="th-TH" sz="2800" b="1" dirty="0" smtClean="0">
                <a:solidFill>
                  <a:schemeClr val="tx1"/>
                </a:solidFill>
              </a:rPr>
              <a:t>ผู้ประสานงานด้านเอดส์</a:t>
            </a:r>
          </a:p>
          <a:p>
            <a:r>
              <a:rPr lang="th-TH" sz="2800" b="1" dirty="0" smtClean="0">
                <a:solidFill>
                  <a:schemeClr val="tx1"/>
                </a:solidFill>
              </a:rPr>
              <a:t>กลุ่มงานภารกิจด้านการพยาบาล ผู้ป่วยนอก</a:t>
            </a:r>
          </a:p>
          <a:p>
            <a:r>
              <a:rPr lang="th-TH" sz="2800" b="1" dirty="0" smtClean="0">
                <a:solidFill>
                  <a:schemeClr val="tx1"/>
                </a:solidFill>
              </a:rPr>
              <a:t>โทรศัพท์ 02-5431307ต่อ255 มือถือ 0811723968</a:t>
            </a:r>
          </a:p>
          <a:p>
            <a:r>
              <a:rPr lang="th-TH" sz="2800" b="1" u="sng" dirty="0" smtClean="0">
                <a:solidFill>
                  <a:schemeClr val="tx1"/>
                </a:solidFill>
              </a:rPr>
              <a:t>อีเมล์</a:t>
            </a:r>
            <a:r>
              <a:rPr lang="en-US" sz="2800" b="1" dirty="0" smtClean="0">
                <a:solidFill>
                  <a:schemeClr val="tx1"/>
                </a:solidFill>
              </a:rPr>
              <a:t>  sumal_nuch@hotmail.com</a:t>
            </a:r>
            <a:endParaRPr lang="th-TH" sz="2800" b="1" dirty="0" smtClean="0">
              <a:solidFill>
                <a:schemeClr val="tx1"/>
              </a:solidFill>
            </a:endParaRPr>
          </a:p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80999" y="1905000"/>
            <a:ext cx="8153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+mj-cs"/>
              </a:rPr>
              <a:t>   การวัดผลและผลของการเปลี่ยนแปลง ถ้าทำได้ขอตัวเลข 3 ปีย้อนหลัง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/>
        </p:nvGraphicFramePr>
        <p:xfrm>
          <a:off x="381001" y="2590799"/>
          <a:ext cx="8382000" cy="3505200"/>
        </p:xfrm>
        <a:graphic>
          <a:graphicData uri="http://schemas.openxmlformats.org/drawingml/2006/table">
            <a:tbl>
              <a:tblPr/>
              <a:tblGrid>
                <a:gridCol w="5410199"/>
                <a:gridCol w="990600"/>
                <a:gridCol w="990600"/>
                <a:gridCol w="990601"/>
              </a:tblGrid>
              <a:tr h="43815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ngsana New"/>
                          <a:ea typeface="Calibri"/>
                          <a:cs typeface="+mj-cs"/>
                        </a:rPr>
                        <a:t>                                         </a:t>
                      </a:r>
                      <a:r>
                        <a:rPr lang="en-US" sz="2800" dirty="0" smtClean="0">
                          <a:latin typeface="Angsana New"/>
                          <a:ea typeface="Calibri"/>
                          <a:cs typeface="+mj-cs"/>
                        </a:rPr>
                        <a:t>   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TB</a:t>
                      </a:r>
                      <a:endParaRPr lang="en-US" sz="28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ปี2555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800" b="1">
                          <a:latin typeface="Calibri"/>
                          <a:ea typeface="Calibri"/>
                          <a:cs typeface="+mj-cs"/>
                        </a:rPr>
                        <a:t>ปี2556</a:t>
                      </a:r>
                      <a:endParaRPr lang="en-US" sz="2800" b="1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800" b="1">
                          <a:latin typeface="Calibri"/>
                          <a:ea typeface="Calibri"/>
                          <a:cs typeface="+mj-cs"/>
                        </a:rPr>
                        <a:t>ปี2557</a:t>
                      </a:r>
                      <a:endParaRPr lang="en-US" sz="2800" b="1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15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คน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คน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คน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1.จำนวนผู้ป่วยวัณโรคที่ขึ้นทะเบียนการรักษาในปี</a:t>
                      </a:r>
                      <a:endParaRPr lang="en-US" sz="28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39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8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50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8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59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8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2.จำนวนผู้ป่วยวัณโรคที่ขึ้นทะเบียนการรักษาในปีได้รับการตรวจเลือดคัดกรองเอชไอวี</a:t>
                      </a:r>
                      <a:endParaRPr lang="en-US" sz="28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39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8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50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8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59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8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3.จำนวนผู้ป่วยวัณโรคที่ขึ้นทะเบียนการรักษาพบผลเลือดเอชไอวี 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positive (</a:t>
                      </a:r>
                      <a:r>
                        <a:rPr lang="th-TH" sz="2800" b="1" dirty="0">
                          <a:latin typeface="Angsana New"/>
                          <a:ea typeface="Calibri"/>
                          <a:cs typeface="+mj-cs"/>
                        </a:rPr>
                        <a:t>คิดร้อยละต่อผู้ป่วยทั้งหมด</a:t>
                      </a:r>
                      <a:endParaRPr lang="en-US" sz="28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4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(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10.3%</a:t>
                      </a:r>
                      <a:r>
                        <a:rPr lang="th-TH" sz="28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6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(12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8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5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dirty="0">
                          <a:latin typeface="Calibri"/>
                          <a:ea typeface="Calibri"/>
                          <a:cs typeface="+mj-cs"/>
                        </a:rPr>
                        <a:t>(8.40</a:t>
                      </a:r>
                      <a:r>
                        <a:rPr lang="en-US" sz="28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8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" y="1828800"/>
            <a:ext cx="845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+mj-cs"/>
              </a:rPr>
              <a:t>           การวัดผลและผลของการเปลี่ยนแปลง ถ้าทำได้ขอตัวเลข 3 ปีย้อนหลัง</a:t>
            </a:r>
            <a:endParaRPr kumimoji="0" lang="th-TH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graphicFrame>
        <p:nvGraphicFramePr>
          <p:cNvPr id="6" name="แผนภูมิ 5"/>
          <p:cNvGraphicFramePr/>
          <p:nvPr/>
        </p:nvGraphicFramePr>
        <p:xfrm>
          <a:off x="381000" y="2362200"/>
          <a:ext cx="81534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57199" y="1447800"/>
            <a:ext cx="74676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+mj-cs"/>
              </a:rPr>
              <a:t>             </a:t>
            </a:r>
            <a:r>
              <a:rPr kumimoji="0" lang="th-TH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+mj-cs"/>
              </a:rPr>
              <a:t>การวัดผลและผลของการเปลี่ยนแปลง ถ้าทำได้ขอตัวเลข 3 ปีย้อนหลัง </a:t>
            </a:r>
            <a:endParaRPr kumimoji="0" lang="th-TH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228600" y="2209070"/>
          <a:ext cx="8610599" cy="3850579"/>
        </p:xfrm>
        <a:graphic>
          <a:graphicData uri="http://schemas.openxmlformats.org/drawingml/2006/table">
            <a:tbl>
              <a:tblPr/>
              <a:tblGrid>
                <a:gridCol w="5808134"/>
                <a:gridCol w="934155"/>
                <a:gridCol w="934155"/>
                <a:gridCol w="934155"/>
              </a:tblGrid>
              <a:tr h="26377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+mj-cs"/>
                        </a:rPr>
                        <a:t>                                TB/HIV</a:t>
                      </a: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latin typeface="Calibri"/>
                          <a:ea typeface="Calibri"/>
                          <a:cs typeface="+mj-cs"/>
                        </a:rPr>
                        <a:t>       ปี2555</a:t>
                      </a:r>
                      <a:endParaRPr lang="en-US" sz="1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>
                          <a:latin typeface="Calibri"/>
                          <a:ea typeface="Calibri"/>
                          <a:cs typeface="+mj-cs"/>
                        </a:rPr>
                        <a:t>   ปี2556</a:t>
                      </a:r>
                      <a:endParaRPr lang="en-US" sz="1800" b="1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>
                          <a:latin typeface="Calibri"/>
                          <a:ea typeface="Calibri"/>
                          <a:cs typeface="+mj-cs"/>
                        </a:rPr>
                        <a:t>ปี2557</a:t>
                      </a:r>
                      <a:endParaRPr lang="en-US" sz="1800" b="1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77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latin typeface="Calibri"/>
                          <a:ea typeface="Calibri"/>
                          <a:cs typeface="+mj-cs"/>
                        </a:rPr>
                        <a:t> คน</a:t>
                      </a:r>
                      <a:endParaRPr lang="en-US" sz="1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latin typeface="Calibri"/>
                          <a:ea typeface="Calibri"/>
                          <a:cs typeface="+mj-cs"/>
                        </a:rPr>
                        <a:t>คน</a:t>
                      </a:r>
                      <a:endParaRPr lang="en-US" sz="1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 smtClean="0">
                          <a:latin typeface="Calibri"/>
                          <a:ea typeface="Calibri"/>
                          <a:cs typeface="+mj-cs"/>
                        </a:rPr>
                        <a:t>คน</a:t>
                      </a:r>
                      <a:endParaRPr lang="en-US" sz="18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455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th-TH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1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 </a:t>
                      </a:r>
                      <a:r>
                        <a:rPr lang="th-TH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จำนวน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ผู้ป่วยวัณโรคที่ขึ้นทะเบียนการรักษาพบผลเลือดเอชไอวี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positive 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ได้รับการตรวจ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CD4 (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คิดร้อยละต่อผู้ป่วย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HIV positive) 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(50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3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(50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5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850">
                <a:tc>
                  <a:txBody>
                    <a:bodyPr/>
                    <a:lstStyle/>
                    <a:p>
                      <a:pPr fontAlgn="ctr">
                        <a:spcAft>
                          <a:spcPts val="0"/>
                        </a:spcAft>
                      </a:pPr>
                      <a:r>
                        <a:rPr lang="th-TH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2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 </a:t>
                      </a:r>
                      <a:r>
                        <a:rPr lang="th-TH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จำนวน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ผู้ป่วยวัณโรคและเอชไอวี ได้รับยาต้าน</a:t>
                      </a:r>
                      <a:r>
                        <a:rPr lang="th-TH" sz="1600" b="1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ไวรัส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ตามเกณฑ์การรักษา(คิดต่อจำนวนผู้ป่วย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HIV positive)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+mj-cs"/>
                        </a:rPr>
                        <a:t> 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(25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3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(50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1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(20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243">
                <a:tc>
                  <a:txBody>
                    <a:bodyPr/>
                    <a:lstStyle/>
                    <a:p>
                      <a:pPr fontAlgn="ctr">
                        <a:spcAft>
                          <a:spcPts val="0"/>
                        </a:spcAft>
                      </a:pPr>
                      <a:r>
                        <a:rPr lang="th-TH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3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 </a:t>
                      </a:r>
                      <a:r>
                        <a:rPr lang="th-TH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จำนวน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ผู้ป่วยวัณโรคและเอชไอวี ได้รับยาป้องกันโรคแทรกซ้อนตามแผนการรักษาตามเกณฑ์การรักษา (คิดต่อผู้ป่วยตามเกณฑ์ที่จะต้องรับยา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OI)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+mj-cs"/>
                        </a:rPr>
                        <a:t> 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(100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6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5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667">
                <a:tc>
                  <a:txBody>
                    <a:bodyPr/>
                    <a:lstStyle/>
                    <a:p>
                      <a:pPr fontAlgn="ctr">
                        <a:spcAft>
                          <a:spcPts val="0"/>
                        </a:spcAft>
                      </a:pPr>
                      <a:r>
                        <a:rPr lang="th-TH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4</a:t>
                      </a: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 </a:t>
                      </a:r>
                      <a:r>
                        <a:rPr lang="th-TH" sz="1600" b="1" kern="12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ผู้ป่วย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วัณโรคและเอชไอวีได้รับยาต้าน</a:t>
                      </a:r>
                      <a:r>
                        <a:rPr lang="th-TH" sz="1600" b="1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ไวรัส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ภายใน 2-8  อาทิตย์ตามเกณฑ์ประเทศ (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CD4&lt;50 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ภายใน 2 สัปดาห์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,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CD4&gt; 50 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ภายใน 2-8 สัปดาห์ )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+mj-cs"/>
                        </a:rPr>
                        <a:t> 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(25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3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(50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2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(40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927">
                <a:tc>
                  <a:txBody>
                    <a:bodyPr/>
                    <a:lstStyle/>
                    <a:p>
                      <a:pPr fontAlgn="ctr">
                        <a:spcAft>
                          <a:spcPts val="0"/>
                        </a:spcAft>
                      </a:pP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5จำนวนผู้ป่วยวัณโรคและเอชไอวี เสียชีวิตในปีที่ประเมิน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+mj-cs"/>
                        </a:rPr>
                        <a:t> 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(25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3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(50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2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(40</a:t>
                      </a: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%</a:t>
                      </a:r>
                      <a:r>
                        <a:rPr lang="th-TH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+mn-cs"/>
                        </a:rPr>
                        <a:t>)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522">
                <a:tc>
                  <a:txBody>
                    <a:bodyPr/>
                    <a:lstStyle/>
                    <a:p>
                      <a:pPr fontAlgn="ctr">
                        <a:spcAft>
                          <a:spcPts val="0"/>
                        </a:spcAft>
                      </a:pP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6</a:t>
                      </a:r>
                      <a:r>
                        <a:rPr lang="th-TH" sz="1600" b="1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ค่ามัธย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ฐานระยะเวลาในการเริ่มยาต้าน</a:t>
                      </a:r>
                      <a:r>
                        <a:rPr lang="th-TH" sz="1600" b="1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ไวรัส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Median time(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วัน)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+mj-cs"/>
                        </a:rPr>
                        <a:t> 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24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24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24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522">
                <a:tc>
                  <a:txBody>
                    <a:bodyPr/>
                    <a:lstStyle/>
                    <a:p>
                      <a:pPr font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7Median CD4 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+mj-cs"/>
                        </a:rPr>
                        <a:t>ของผู้ป่วยวัณโรคและเอชไอวี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latin typeface="TH SarabunPSK"/>
                          <a:ea typeface="Times New Roman"/>
                          <a:cs typeface="+mj-cs"/>
                        </a:rPr>
                        <a:t> 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23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27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latin typeface="Calibri"/>
                          <a:ea typeface="Calibri"/>
                          <a:cs typeface="+mj-cs"/>
                        </a:rPr>
                        <a:t>54</a:t>
                      </a:r>
                      <a:endParaRPr lang="en-US" sz="16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85800" y="1752600"/>
            <a:ext cx="7696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+mj-cs"/>
              </a:rPr>
              <a:t> </a:t>
            </a:r>
            <a:r>
              <a:rPr kumimoji="0" lang="th-TH" sz="3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กระบวนการพัฒนาเพื่อให้ได้มาซึ่งคุณภาพ</a:t>
            </a:r>
            <a:r>
              <a:rPr kumimoji="0" lang="en-US" sz="3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/</a:t>
            </a:r>
            <a:r>
              <a:rPr kumimoji="0" lang="th-TH" sz="3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กิจกรรมพัฒนา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-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การติดตามผู้ป่วย</a:t>
            </a:r>
            <a:r>
              <a:rPr lang="en-US" sz="3000" b="1" dirty="0" smtClean="0">
                <a:latin typeface="Angsana New" pitchFamily="18" charset="-34"/>
                <a:ea typeface="Calibri" pitchFamily="34" charset="0"/>
                <a:cs typeface="+mj-cs"/>
              </a:rPr>
              <a:t>HIV</a:t>
            </a:r>
            <a:r>
              <a:rPr lang="th-TH" sz="3000" b="1" dirty="0" smtClean="0">
                <a:latin typeface="Angsana New" pitchFamily="18" charset="-34"/>
                <a:ea typeface="Calibri" pitchFamily="34" charset="0"/>
                <a:cs typeface="+mj-cs"/>
              </a:rPr>
              <a:t>ที่เป็น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TB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ให้ได้เริ่มยาต้าน</a:t>
            </a:r>
            <a:r>
              <a:rPr kumimoji="0" lang="th-TH" sz="3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ไวรัส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ได้เร็ว</a:t>
            </a: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-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มีการจัดตั้งคณะกรรมการในการพัฒนาดูแลรักษาผู้ติดเชื้อ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HIV/TB</a:t>
            </a: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-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จัดประชุมทีมในการดูแลรักษาผู้ติดเชื้อเอชไอวีและผู้ป่วยวัณโรคทุกเดือนอย่างต่อเนื่อง</a:t>
            </a: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-นำข้อมูลจากโปรแกรม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NAP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(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National  Aids  Program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)มาทบทวนในการพัฒนาคุณภาพ</a:t>
            </a: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57200" y="1447800"/>
            <a:ext cx="8001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                                       บทเรียนที่ได้รับ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h-TH" sz="3000" dirty="0" smtClean="0">
                <a:latin typeface="Angsana New" pitchFamily="18" charset="-34"/>
                <a:ea typeface="Calibri" pitchFamily="34" charset="0"/>
                <a:cs typeface="+mj-cs"/>
              </a:rPr>
              <a:t>-</a:t>
            </a:r>
            <a:r>
              <a:rPr lang="th-TH" sz="30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วางแผนการทำงานระหว่าง</a:t>
            </a:r>
            <a:r>
              <a:rPr lang="en-US" sz="3000" b="1" dirty="0" smtClean="0">
                <a:latin typeface="Angsana New" pitchFamily="18" charset="-34"/>
                <a:cs typeface="Angsana New" pitchFamily="18" charset="-34"/>
              </a:rPr>
              <a:t> ARV Clinic</a:t>
            </a: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 และ </a:t>
            </a:r>
            <a:r>
              <a:rPr lang="en-US" sz="3000" b="1" dirty="0" smtClean="0">
                <a:latin typeface="Angsana New" pitchFamily="18" charset="-34"/>
                <a:cs typeface="Angsana New" pitchFamily="18" charset="-34"/>
              </a:rPr>
              <a:t>TB Clinic</a:t>
            </a: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  เพื่อให้สามารถคัดกรองผู้ป่วยเอดส์และผู้ป่วยวัณโรคได้เร็วขึ้น และเข้าสู่ระบบการรักษาได้เร็วขึ้น ซึ่งอาจช่วยลดปัญหาสาเหตุการตายของทั้ง 2โรค</a:t>
            </a:r>
            <a:endParaRPr kumimoji="0" lang="th-TH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gsana New" pitchFamily="18" charset="-34"/>
              <a:ea typeface="Calibri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-มีการประสานงานที่ดีผู้ป่วยได้รับการดูแลรักษาอย่างต่อเนื่อง</a:t>
            </a: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-การ 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Loss F/U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และการเสียชีวิตด้วย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HIV/TB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ลดลงจาการเก็บตัวชี้วัด</a:t>
            </a: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-ผู้ป่วย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HIV/TB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สามารถดำเนินชีวิตในสังคมได้เร็วขึ้น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000" b="1" dirty="0" smtClean="0"/>
              <a:t>-</a:t>
            </a:r>
            <a:r>
              <a:rPr lang="th-TH" sz="3000" b="1" dirty="0" smtClean="0">
                <a:cs typeface="+mj-cs"/>
              </a:rPr>
              <a:t>การผสมผสานการทำงานระหว่างโรคเอดส์และวัณโรค จะทำให้สามารถค้นพบผู้ป่วยโรคเอดส์และวัณโรคได้ เร็วขึ้น   จะช่วยลดอัตราการตายของทั้งสองโรค</a:t>
            </a:r>
            <a:r>
              <a:rPr lang="th-TH" sz="3000" b="1" dirty="0" smtClean="0"/>
              <a:t>ได้</a:t>
            </a:r>
            <a:endParaRPr kumimoji="0" lang="th-TH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09600" y="1600201"/>
            <a:ext cx="822960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ordia New" pitchFamily="34" charset="-34"/>
              </a:rPr>
              <a:t>      </a:t>
            </a:r>
            <a:r>
              <a:rPr kumimoji="0" lang="th-TH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             </a:t>
            </a:r>
            <a:r>
              <a:rPr kumimoji="0" lang="th-TH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ประเด็นการพัฒนาอย่างต่อเนื่อง</a:t>
            </a: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-เพิ่มศักยภาพผู้รับผิดชอบในการดูแลรักษา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HIV/TB</a:t>
            </a: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-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พัฒนาระบบการติดตามผู้ป่วย</a:t>
            </a:r>
            <a:r>
              <a:rPr kumimoji="0" lang="en-US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HIV/TB</a:t>
            </a: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กรณีขาดนัดในลักษณะต่างๆเพิ่มมากขึ้น</a:t>
            </a:r>
            <a:endParaRPr kumimoji="0" lang="en-US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h-TH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-</a:t>
            </a: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ทบทวนความรู้เรื่องโรคเอดส์ และวัณโรคทั้งระบบ เพื่อความเข้าใจในการทำงานที่เป็นไปในทางเดียวกัน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000" b="1" dirty="0" smtClean="0">
                <a:latin typeface="Angsana New" pitchFamily="18" charset="-34"/>
                <a:cs typeface="Angsana New" pitchFamily="18" charset="-34"/>
              </a:rPr>
              <a:t>-ทบทวนปัญหา อุปสรรค และแนวทางการดำเนินงานร่วมกัน เพื่อวางแผนการดำเนินงานที่ลอดคล้องกัน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gsana New" pitchFamily="18" charset="-34"/>
              <a:ea typeface="Calibri" pitchFamily="34" charset="0"/>
              <a:cs typeface="Angsana New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822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ชื่อเรื่อง 4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1676399"/>
          </a:xfrm>
        </p:spPr>
        <p:txBody>
          <a:bodyPr/>
          <a:lstStyle/>
          <a:p>
            <a:r>
              <a:rPr lang="th-TH" b="1" dirty="0" smtClean="0">
                <a:latin typeface="Calibri" pitchFamily="34" charset="0"/>
                <a:ea typeface="Calibri" pitchFamily="34" charset="0"/>
              </a:rPr>
              <a:t> </a:t>
            </a:r>
            <a:r>
              <a:rPr lang="th-TH" b="1" dirty="0" smtClean="0">
                <a:solidFill>
                  <a:srgbClr val="002060"/>
                </a:solidFill>
              </a:rPr>
              <a:t>ขอบเขตบริการ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33400" y="2438400"/>
            <a:ext cx="861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โรงพยาบาลเวชการุณย์</a:t>
            </a:r>
            <a:r>
              <a:rPr lang="th-TH" b="1" dirty="0" err="1" smtClean="0">
                <a:solidFill>
                  <a:srgbClr val="002060"/>
                </a:solidFill>
                <a:latin typeface="Angsana New" pitchFamily="18" charset="-34"/>
              </a:rPr>
              <a:t>รัศมิ์</a:t>
            </a: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 มีพื้นที่ </a:t>
            </a:r>
            <a:r>
              <a:rPr lang="en-US" b="1" dirty="0" smtClean="0">
                <a:solidFill>
                  <a:srgbClr val="002060"/>
                </a:solidFill>
                <a:latin typeface="Angsana New" pitchFamily="18" charset="-34"/>
              </a:rPr>
              <a:t>9 </a:t>
            </a: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ไร่ </a:t>
            </a:r>
            <a:r>
              <a:rPr lang="en-US" b="1" dirty="0" smtClean="0">
                <a:solidFill>
                  <a:srgbClr val="002060"/>
                </a:solidFill>
                <a:latin typeface="Angsana New" pitchFamily="18" charset="-34"/>
              </a:rPr>
              <a:t>3 </a:t>
            </a: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งาน </a:t>
            </a:r>
            <a:r>
              <a:rPr lang="en-US" b="1" dirty="0" smtClean="0">
                <a:solidFill>
                  <a:srgbClr val="002060"/>
                </a:solidFill>
                <a:latin typeface="Angsana New" pitchFamily="18" charset="-34"/>
              </a:rPr>
              <a:t>3 </a:t>
            </a: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ตารางวา </a:t>
            </a:r>
          </a:p>
          <a:p>
            <a:pPr algn="just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เป็นรพ.ระดับทุติยภูมิอยู่ในพื้นที่ฝั่งตะวันออกของกทม.</a:t>
            </a:r>
          </a:p>
          <a:p>
            <a:pPr algn="just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ครอบคลุมพื้นที่รับผิดชอบในเขตหนองจอกจำนวน  </a:t>
            </a:r>
            <a:r>
              <a:rPr lang="en-US" b="1" dirty="0" smtClean="0">
                <a:solidFill>
                  <a:srgbClr val="002060"/>
                </a:solidFill>
                <a:latin typeface="Angsana New" pitchFamily="18" charset="-34"/>
              </a:rPr>
              <a:t>8 </a:t>
            </a: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แขวง</a:t>
            </a:r>
            <a:r>
              <a:rPr lang="en-US" b="1" dirty="0" smtClean="0">
                <a:solidFill>
                  <a:srgbClr val="002060"/>
                </a:solidFill>
                <a:latin typeface="Angsana New" pitchFamily="18" charset="-34"/>
              </a:rPr>
              <a:t> 96 </a:t>
            </a: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ชุมชน </a:t>
            </a:r>
          </a:p>
          <a:p>
            <a:pPr algn="just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ประชากรทั้งหมด </a:t>
            </a:r>
            <a:r>
              <a:rPr lang="en-US" b="1" dirty="0" smtClean="0">
                <a:solidFill>
                  <a:srgbClr val="002060"/>
                </a:solidFill>
                <a:latin typeface="Angsana New" pitchFamily="18" charset="-34"/>
              </a:rPr>
              <a:t>149,014</a:t>
            </a: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 คนประชากรพื้นที่ข้างเคียงในกทม.ที่มาใช้บริการ  </a:t>
            </a:r>
          </a:p>
          <a:p>
            <a:pPr algn="just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 เช่น คลองสามวา  ร่มเกล้า บางกะปิ หัวหมาก  </a:t>
            </a:r>
            <a:r>
              <a:rPr lang="th-TH" b="1" dirty="0" err="1" smtClean="0">
                <a:solidFill>
                  <a:srgbClr val="002060"/>
                </a:solidFill>
                <a:latin typeface="Angsana New" pitchFamily="18" charset="-34"/>
              </a:rPr>
              <a:t>มีนบุรี</a:t>
            </a: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  เป็นต้น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 และพื้นที่ข้างเคียงนอกเขต กทม. เช่น ลำลูกกา(ปทุมธานี)  บางน้ำเปรี้ยว(ฉะเชิงเทรา) ประชาชนส่วนใหญ่นับถือศาสนาอิสลาม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381000" y="228600"/>
            <a:ext cx="7924800" cy="6184900"/>
            <a:chOff x="997" y="461"/>
            <a:chExt cx="4235" cy="3579"/>
          </a:xfrm>
        </p:grpSpPr>
        <p:grpSp>
          <p:nvGrpSpPr>
            <p:cNvPr id="3" name="Group 53"/>
            <p:cNvGrpSpPr>
              <a:grpSpLocks/>
            </p:cNvGrpSpPr>
            <p:nvPr/>
          </p:nvGrpSpPr>
          <p:grpSpPr bwMode="auto">
            <a:xfrm>
              <a:off x="997" y="461"/>
              <a:ext cx="4235" cy="3579"/>
              <a:chOff x="997" y="461"/>
              <a:chExt cx="4235" cy="3579"/>
            </a:xfrm>
          </p:grpSpPr>
          <p:sp>
            <p:nvSpPr>
              <p:cNvPr id="12743" name="Freeform 54"/>
              <p:cNvSpPr>
                <a:spLocks/>
              </p:cNvSpPr>
              <p:nvPr/>
            </p:nvSpPr>
            <p:spPr bwMode="auto">
              <a:xfrm>
                <a:off x="4182" y="487"/>
                <a:ext cx="1050" cy="1616"/>
              </a:xfrm>
              <a:custGeom>
                <a:avLst/>
                <a:gdLst>
                  <a:gd name="T0" fmla="*/ 325 w 1050"/>
                  <a:gd name="T1" fmla="*/ 71 h 1616"/>
                  <a:gd name="T2" fmla="*/ 413 w 1050"/>
                  <a:gd name="T3" fmla="*/ 61 h 1616"/>
                  <a:gd name="T4" fmla="*/ 516 w 1050"/>
                  <a:gd name="T5" fmla="*/ 45 h 1616"/>
                  <a:gd name="T6" fmla="*/ 627 w 1050"/>
                  <a:gd name="T7" fmla="*/ 30 h 1616"/>
                  <a:gd name="T8" fmla="*/ 767 w 1050"/>
                  <a:gd name="T9" fmla="*/ 10 h 1616"/>
                  <a:gd name="T10" fmla="*/ 869 w 1050"/>
                  <a:gd name="T11" fmla="*/ 35 h 1616"/>
                  <a:gd name="T12" fmla="*/ 860 w 1050"/>
                  <a:gd name="T13" fmla="*/ 137 h 1616"/>
                  <a:gd name="T14" fmla="*/ 850 w 1050"/>
                  <a:gd name="T15" fmla="*/ 233 h 1616"/>
                  <a:gd name="T16" fmla="*/ 836 w 1050"/>
                  <a:gd name="T17" fmla="*/ 335 h 1616"/>
                  <a:gd name="T18" fmla="*/ 832 w 1050"/>
                  <a:gd name="T19" fmla="*/ 416 h 1616"/>
                  <a:gd name="T20" fmla="*/ 827 w 1050"/>
                  <a:gd name="T21" fmla="*/ 488 h 1616"/>
                  <a:gd name="T22" fmla="*/ 823 w 1050"/>
                  <a:gd name="T23" fmla="*/ 569 h 1616"/>
                  <a:gd name="T24" fmla="*/ 823 w 1050"/>
                  <a:gd name="T25" fmla="*/ 640 h 1616"/>
                  <a:gd name="T26" fmla="*/ 809 w 1050"/>
                  <a:gd name="T27" fmla="*/ 696 h 1616"/>
                  <a:gd name="T28" fmla="*/ 795 w 1050"/>
                  <a:gd name="T29" fmla="*/ 762 h 1616"/>
                  <a:gd name="T30" fmla="*/ 841 w 1050"/>
                  <a:gd name="T31" fmla="*/ 782 h 1616"/>
                  <a:gd name="T32" fmla="*/ 855 w 1050"/>
                  <a:gd name="T33" fmla="*/ 808 h 1616"/>
                  <a:gd name="T34" fmla="*/ 841 w 1050"/>
                  <a:gd name="T35" fmla="*/ 864 h 1616"/>
                  <a:gd name="T36" fmla="*/ 883 w 1050"/>
                  <a:gd name="T37" fmla="*/ 899 h 1616"/>
                  <a:gd name="T38" fmla="*/ 929 w 1050"/>
                  <a:gd name="T39" fmla="*/ 940 h 1616"/>
                  <a:gd name="T40" fmla="*/ 971 w 1050"/>
                  <a:gd name="T41" fmla="*/ 970 h 1616"/>
                  <a:gd name="T42" fmla="*/ 1018 w 1050"/>
                  <a:gd name="T43" fmla="*/ 1011 h 1616"/>
                  <a:gd name="T44" fmla="*/ 1032 w 1050"/>
                  <a:gd name="T45" fmla="*/ 1062 h 1616"/>
                  <a:gd name="T46" fmla="*/ 990 w 1050"/>
                  <a:gd name="T47" fmla="*/ 1128 h 1616"/>
                  <a:gd name="T48" fmla="*/ 948 w 1050"/>
                  <a:gd name="T49" fmla="*/ 1164 h 1616"/>
                  <a:gd name="T50" fmla="*/ 888 w 1050"/>
                  <a:gd name="T51" fmla="*/ 1204 h 1616"/>
                  <a:gd name="T52" fmla="*/ 836 w 1050"/>
                  <a:gd name="T53" fmla="*/ 1260 h 1616"/>
                  <a:gd name="T54" fmla="*/ 804 w 1050"/>
                  <a:gd name="T55" fmla="*/ 1316 h 1616"/>
                  <a:gd name="T56" fmla="*/ 781 w 1050"/>
                  <a:gd name="T57" fmla="*/ 1372 h 1616"/>
                  <a:gd name="T58" fmla="*/ 748 w 1050"/>
                  <a:gd name="T59" fmla="*/ 1438 h 1616"/>
                  <a:gd name="T60" fmla="*/ 716 w 1050"/>
                  <a:gd name="T61" fmla="*/ 1499 h 1616"/>
                  <a:gd name="T62" fmla="*/ 669 w 1050"/>
                  <a:gd name="T63" fmla="*/ 1586 h 1616"/>
                  <a:gd name="T64" fmla="*/ 618 w 1050"/>
                  <a:gd name="T65" fmla="*/ 1601 h 1616"/>
                  <a:gd name="T66" fmla="*/ 571 w 1050"/>
                  <a:gd name="T67" fmla="*/ 1555 h 1616"/>
                  <a:gd name="T68" fmla="*/ 553 w 1050"/>
                  <a:gd name="T69" fmla="*/ 1484 h 1616"/>
                  <a:gd name="T70" fmla="*/ 539 w 1050"/>
                  <a:gd name="T71" fmla="*/ 1428 h 1616"/>
                  <a:gd name="T72" fmla="*/ 497 w 1050"/>
                  <a:gd name="T73" fmla="*/ 1387 h 1616"/>
                  <a:gd name="T74" fmla="*/ 427 w 1050"/>
                  <a:gd name="T75" fmla="*/ 1382 h 1616"/>
                  <a:gd name="T76" fmla="*/ 362 w 1050"/>
                  <a:gd name="T77" fmla="*/ 1397 h 1616"/>
                  <a:gd name="T78" fmla="*/ 302 w 1050"/>
                  <a:gd name="T79" fmla="*/ 1392 h 1616"/>
                  <a:gd name="T80" fmla="*/ 246 w 1050"/>
                  <a:gd name="T81" fmla="*/ 1331 h 1616"/>
                  <a:gd name="T82" fmla="*/ 195 w 1050"/>
                  <a:gd name="T83" fmla="*/ 1281 h 1616"/>
                  <a:gd name="T84" fmla="*/ 130 w 1050"/>
                  <a:gd name="T85" fmla="*/ 1301 h 1616"/>
                  <a:gd name="T86" fmla="*/ 51 w 1050"/>
                  <a:gd name="T87" fmla="*/ 1286 h 1616"/>
                  <a:gd name="T88" fmla="*/ 55 w 1050"/>
                  <a:gd name="T89" fmla="*/ 1209 h 1616"/>
                  <a:gd name="T90" fmla="*/ 88 w 1050"/>
                  <a:gd name="T91" fmla="*/ 1153 h 1616"/>
                  <a:gd name="T92" fmla="*/ 139 w 1050"/>
                  <a:gd name="T93" fmla="*/ 1092 h 1616"/>
                  <a:gd name="T94" fmla="*/ 97 w 1050"/>
                  <a:gd name="T95" fmla="*/ 1057 h 1616"/>
                  <a:gd name="T96" fmla="*/ 102 w 1050"/>
                  <a:gd name="T97" fmla="*/ 986 h 1616"/>
                  <a:gd name="T98" fmla="*/ 125 w 1050"/>
                  <a:gd name="T99" fmla="*/ 945 h 1616"/>
                  <a:gd name="T100" fmla="*/ 144 w 1050"/>
                  <a:gd name="T101" fmla="*/ 874 h 1616"/>
                  <a:gd name="T102" fmla="*/ 139 w 1050"/>
                  <a:gd name="T103" fmla="*/ 793 h 1616"/>
                  <a:gd name="T104" fmla="*/ 125 w 1050"/>
                  <a:gd name="T105" fmla="*/ 747 h 1616"/>
                  <a:gd name="T106" fmla="*/ 79 w 1050"/>
                  <a:gd name="T107" fmla="*/ 762 h 1616"/>
                  <a:gd name="T108" fmla="*/ 37 w 1050"/>
                  <a:gd name="T109" fmla="*/ 665 h 1616"/>
                  <a:gd name="T110" fmla="*/ 18 w 1050"/>
                  <a:gd name="T111" fmla="*/ 528 h 1616"/>
                  <a:gd name="T112" fmla="*/ 51 w 1050"/>
                  <a:gd name="T113" fmla="*/ 472 h 1616"/>
                  <a:gd name="T114" fmla="*/ 55 w 1050"/>
                  <a:gd name="T115" fmla="*/ 437 h 1616"/>
                  <a:gd name="T116" fmla="*/ 32 w 1050"/>
                  <a:gd name="T117" fmla="*/ 391 h 1616"/>
                  <a:gd name="T118" fmla="*/ 32 w 1050"/>
                  <a:gd name="T119" fmla="*/ 320 h 1616"/>
                  <a:gd name="T120" fmla="*/ 32 w 1050"/>
                  <a:gd name="T121" fmla="*/ 238 h 1616"/>
                  <a:gd name="T122" fmla="*/ 32 w 1050"/>
                  <a:gd name="T123" fmla="*/ 162 h 1616"/>
                  <a:gd name="T124" fmla="*/ 107 w 1050"/>
                  <a:gd name="T125" fmla="*/ 122 h 16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50"/>
                  <a:gd name="T190" fmla="*/ 0 h 1616"/>
                  <a:gd name="T191" fmla="*/ 1050 w 1050"/>
                  <a:gd name="T192" fmla="*/ 1616 h 161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50" h="1616">
                    <a:moveTo>
                      <a:pt x="223" y="96"/>
                    </a:moveTo>
                    <a:lnTo>
                      <a:pt x="227" y="96"/>
                    </a:lnTo>
                    <a:lnTo>
                      <a:pt x="237" y="96"/>
                    </a:lnTo>
                    <a:lnTo>
                      <a:pt x="246" y="91"/>
                    </a:lnTo>
                    <a:lnTo>
                      <a:pt x="255" y="91"/>
                    </a:lnTo>
                    <a:lnTo>
                      <a:pt x="274" y="86"/>
                    </a:lnTo>
                    <a:lnTo>
                      <a:pt x="288" y="81"/>
                    </a:lnTo>
                    <a:lnTo>
                      <a:pt x="297" y="81"/>
                    </a:lnTo>
                    <a:lnTo>
                      <a:pt x="302" y="76"/>
                    </a:lnTo>
                    <a:lnTo>
                      <a:pt x="306" y="76"/>
                    </a:lnTo>
                    <a:lnTo>
                      <a:pt x="311" y="76"/>
                    </a:lnTo>
                    <a:lnTo>
                      <a:pt x="316" y="76"/>
                    </a:lnTo>
                    <a:lnTo>
                      <a:pt x="320" y="71"/>
                    </a:lnTo>
                    <a:lnTo>
                      <a:pt x="325" y="71"/>
                    </a:lnTo>
                    <a:lnTo>
                      <a:pt x="334" y="71"/>
                    </a:lnTo>
                    <a:lnTo>
                      <a:pt x="344" y="71"/>
                    </a:lnTo>
                    <a:lnTo>
                      <a:pt x="348" y="66"/>
                    </a:lnTo>
                    <a:lnTo>
                      <a:pt x="353" y="66"/>
                    </a:lnTo>
                    <a:lnTo>
                      <a:pt x="358" y="66"/>
                    </a:lnTo>
                    <a:lnTo>
                      <a:pt x="362" y="66"/>
                    </a:lnTo>
                    <a:lnTo>
                      <a:pt x="372" y="66"/>
                    </a:lnTo>
                    <a:lnTo>
                      <a:pt x="376" y="66"/>
                    </a:lnTo>
                    <a:lnTo>
                      <a:pt x="376" y="61"/>
                    </a:lnTo>
                    <a:lnTo>
                      <a:pt x="381" y="61"/>
                    </a:lnTo>
                    <a:lnTo>
                      <a:pt x="390" y="61"/>
                    </a:lnTo>
                    <a:lnTo>
                      <a:pt x="399" y="61"/>
                    </a:lnTo>
                    <a:lnTo>
                      <a:pt x="404" y="61"/>
                    </a:lnTo>
                    <a:lnTo>
                      <a:pt x="413" y="61"/>
                    </a:lnTo>
                    <a:lnTo>
                      <a:pt x="413" y="55"/>
                    </a:lnTo>
                    <a:lnTo>
                      <a:pt x="423" y="55"/>
                    </a:lnTo>
                    <a:lnTo>
                      <a:pt x="432" y="55"/>
                    </a:lnTo>
                    <a:lnTo>
                      <a:pt x="437" y="55"/>
                    </a:lnTo>
                    <a:lnTo>
                      <a:pt x="446" y="55"/>
                    </a:lnTo>
                    <a:lnTo>
                      <a:pt x="455" y="50"/>
                    </a:lnTo>
                    <a:lnTo>
                      <a:pt x="460" y="50"/>
                    </a:lnTo>
                    <a:lnTo>
                      <a:pt x="469" y="50"/>
                    </a:lnTo>
                    <a:lnTo>
                      <a:pt x="479" y="50"/>
                    </a:lnTo>
                    <a:lnTo>
                      <a:pt x="483" y="50"/>
                    </a:lnTo>
                    <a:lnTo>
                      <a:pt x="492" y="45"/>
                    </a:lnTo>
                    <a:lnTo>
                      <a:pt x="502" y="45"/>
                    </a:lnTo>
                    <a:lnTo>
                      <a:pt x="506" y="45"/>
                    </a:lnTo>
                    <a:lnTo>
                      <a:pt x="516" y="45"/>
                    </a:lnTo>
                    <a:lnTo>
                      <a:pt x="525" y="40"/>
                    </a:lnTo>
                    <a:lnTo>
                      <a:pt x="534" y="40"/>
                    </a:lnTo>
                    <a:lnTo>
                      <a:pt x="539" y="40"/>
                    </a:lnTo>
                    <a:lnTo>
                      <a:pt x="544" y="40"/>
                    </a:lnTo>
                    <a:lnTo>
                      <a:pt x="548" y="40"/>
                    </a:lnTo>
                    <a:lnTo>
                      <a:pt x="558" y="40"/>
                    </a:lnTo>
                    <a:lnTo>
                      <a:pt x="562" y="35"/>
                    </a:lnTo>
                    <a:lnTo>
                      <a:pt x="567" y="35"/>
                    </a:lnTo>
                    <a:lnTo>
                      <a:pt x="576" y="35"/>
                    </a:lnTo>
                    <a:lnTo>
                      <a:pt x="585" y="35"/>
                    </a:lnTo>
                    <a:lnTo>
                      <a:pt x="595" y="35"/>
                    </a:lnTo>
                    <a:lnTo>
                      <a:pt x="604" y="30"/>
                    </a:lnTo>
                    <a:lnTo>
                      <a:pt x="618" y="30"/>
                    </a:lnTo>
                    <a:lnTo>
                      <a:pt x="627" y="30"/>
                    </a:lnTo>
                    <a:lnTo>
                      <a:pt x="637" y="30"/>
                    </a:lnTo>
                    <a:lnTo>
                      <a:pt x="641" y="30"/>
                    </a:lnTo>
                    <a:lnTo>
                      <a:pt x="651" y="25"/>
                    </a:lnTo>
                    <a:lnTo>
                      <a:pt x="660" y="25"/>
                    </a:lnTo>
                    <a:lnTo>
                      <a:pt x="664" y="25"/>
                    </a:lnTo>
                    <a:lnTo>
                      <a:pt x="674" y="25"/>
                    </a:lnTo>
                    <a:lnTo>
                      <a:pt x="683" y="25"/>
                    </a:lnTo>
                    <a:lnTo>
                      <a:pt x="688" y="20"/>
                    </a:lnTo>
                    <a:lnTo>
                      <a:pt x="702" y="20"/>
                    </a:lnTo>
                    <a:lnTo>
                      <a:pt x="706" y="20"/>
                    </a:lnTo>
                    <a:lnTo>
                      <a:pt x="716" y="20"/>
                    </a:lnTo>
                    <a:lnTo>
                      <a:pt x="730" y="15"/>
                    </a:lnTo>
                    <a:lnTo>
                      <a:pt x="743" y="15"/>
                    </a:lnTo>
                    <a:lnTo>
                      <a:pt x="767" y="10"/>
                    </a:lnTo>
                    <a:lnTo>
                      <a:pt x="781" y="10"/>
                    </a:lnTo>
                    <a:lnTo>
                      <a:pt x="795" y="10"/>
                    </a:lnTo>
                    <a:lnTo>
                      <a:pt x="813" y="5"/>
                    </a:lnTo>
                    <a:lnTo>
                      <a:pt x="827" y="5"/>
                    </a:lnTo>
                    <a:lnTo>
                      <a:pt x="841" y="5"/>
                    </a:lnTo>
                    <a:lnTo>
                      <a:pt x="855" y="0"/>
                    </a:lnTo>
                    <a:lnTo>
                      <a:pt x="869" y="0"/>
                    </a:lnTo>
                    <a:lnTo>
                      <a:pt x="874" y="0"/>
                    </a:lnTo>
                    <a:lnTo>
                      <a:pt x="874" y="10"/>
                    </a:lnTo>
                    <a:lnTo>
                      <a:pt x="874" y="15"/>
                    </a:lnTo>
                    <a:lnTo>
                      <a:pt x="874" y="20"/>
                    </a:lnTo>
                    <a:lnTo>
                      <a:pt x="869" y="25"/>
                    </a:lnTo>
                    <a:lnTo>
                      <a:pt x="869" y="30"/>
                    </a:lnTo>
                    <a:lnTo>
                      <a:pt x="869" y="35"/>
                    </a:lnTo>
                    <a:lnTo>
                      <a:pt x="869" y="40"/>
                    </a:lnTo>
                    <a:lnTo>
                      <a:pt x="869" y="45"/>
                    </a:lnTo>
                    <a:lnTo>
                      <a:pt x="869" y="50"/>
                    </a:lnTo>
                    <a:lnTo>
                      <a:pt x="869" y="55"/>
                    </a:lnTo>
                    <a:lnTo>
                      <a:pt x="869" y="61"/>
                    </a:lnTo>
                    <a:lnTo>
                      <a:pt x="869" y="66"/>
                    </a:lnTo>
                    <a:lnTo>
                      <a:pt x="864" y="76"/>
                    </a:lnTo>
                    <a:lnTo>
                      <a:pt x="864" y="81"/>
                    </a:lnTo>
                    <a:lnTo>
                      <a:pt x="864" y="91"/>
                    </a:lnTo>
                    <a:lnTo>
                      <a:pt x="864" y="101"/>
                    </a:lnTo>
                    <a:lnTo>
                      <a:pt x="864" y="106"/>
                    </a:lnTo>
                    <a:lnTo>
                      <a:pt x="860" y="116"/>
                    </a:lnTo>
                    <a:lnTo>
                      <a:pt x="860" y="127"/>
                    </a:lnTo>
                    <a:lnTo>
                      <a:pt x="860" y="137"/>
                    </a:lnTo>
                    <a:lnTo>
                      <a:pt x="860" y="142"/>
                    </a:lnTo>
                    <a:lnTo>
                      <a:pt x="860" y="152"/>
                    </a:lnTo>
                    <a:lnTo>
                      <a:pt x="860" y="157"/>
                    </a:lnTo>
                    <a:lnTo>
                      <a:pt x="855" y="157"/>
                    </a:lnTo>
                    <a:lnTo>
                      <a:pt x="855" y="162"/>
                    </a:lnTo>
                    <a:lnTo>
                      <a:pt x="855" y="167"/>
                    </a:lnTo>
                    <a:lnTo>
                      <a:pt x="855" y="177"/>
                    </a:lnTo>
                    <a:lnTo>
                      <a:pt x="855" y="188"/>
                    </a:lnTo>
                    <a:lnTo>
                      <a:pt x="855" y="193"/>
                    </a:lnTo>
                    <a:lnTo>
                      <a:pt x="850" y="213"/>
                    </a:lnTo>
                    <a:lnTo>
                      <a:pt x="850" y="218"/>
                    </a:lnTo>
                    <a:lnTo>
                      <a:pt x="850" y="223"/>
                    </a:lnTo>
                    <a:lnTo>
                      <a:pt x="850" y="228"/>
                    </a:lnTo>
                    <a:lnTo>
                      <a:pt x="850" y="233"/>
                    </a:lnTo>
                    <a:lnTo>
                      <a:pt x="850" y="238"/>
                    </a:lnTo>
                    <a:lnTo>
                      <a:pt x="846" y="249"/>
                    </a:lnTo>
                    <a:lnTo>
                      <a:pt x="846" y="254"/>
                    </a:lnTo>
                    <a:lnTo>
                      <a:pt x="846" y="269"/>
                    </a:lnTo>
                    <a:lnTo>
                      <a:pt x="846" y="279"/>
                    </a:lnTo>
                    <a:lnTo>
                      <a:pt x="846" y="289"/>
                    </a:lnTo>
                    <a:lnTo>
                      <a:pt x="841" y="299"/>
                    </a:lnTo>
                    <a:lnTo>
                      <a:pt x="841" y="305"/>
                    </a:lnTo>
                    <a:lnTo>
                      <a:pt x="841" y="310"/>
                    </a:lnTo>
                    <a:lnTo>
                      <a:pt x="841" y="315"/>
                    </a:lnTo>
                    <a:lnTo>
                      <a:pt x="841" y="320"/>
                    </a:lnTo>
                    <a:lnTo>
                      <a:pt x="841" y="325"/>
                    </a:lnTo>
                    <a:lnTo>
                      <a:pt x="841" y="330"/>
                    </a:lnTo>
                    <a:lnTo>
                      <a:pt x="836" y="335"/>
                    </a:lnTo>
                    <a:lnTo>
                      <a:pt x="836" y="340"/>
                    </a:lnTo>
                    <a:lnTo>
                      <a:pt x="836" y="345"/>
                    </a:lnTo>
                    <a:lnTo>
                      <a:pt x="836" y="355"/>
                    </a:lnTo>
                    <a:lnTo>
                      <a:pt x="836" y="366"/>
                    </a:lnTo>
                    <a:lnTo>
                      <a:pt x="836" y="371"/>
                    </a:lnTo>
                    <a:lnTo>
                      <a:pt x="836" y="381"/>
                    </a:lnTo>
                    <a:lnTo>
                      <a:pt x="836" y="386"/>
                    </a:lnTo>
                    <a:lnTo>
                      <a:pt x="832" y="386"/>
                    </a:lnTo>
                    <a:lnTo>
                      <a:pt x="832" y="391"/>
                    </a:lnTo>
                    <a:lnTo>
                      <a:pt x="832" y="396"/>
                    </a:lnTo>
                    <a:lnTo>
                      <a:pt x="832" y="401"/>
                    </a:lnTo>
                    <a:lnTo>
                      <a:pt x="832" y="406"/>
                    </a:lnTo>
                    <a:lnTo>
                      <a:pt x="832" y="411"/>
                    </a:lnTo>
                    <a:lnTo>
                      <a:pt x="832" y="416"/>
                    </a:lnTo>
                    <a:lnTo>
                      <a:pt x="832" y="421"/>
                    </a:lnTo>
                    <a:lnTo>
                      <a:pt x="832" y="427"/>
                    </a:lnTo>
                    <a:lnTo>
                      <a:pt x="832" y="432"/>
                    </a:lnTo>
                    <a:lnTo>
                      <a:pt x="832" y="437"/>
                    </a:lnTo>
                    <a:lnTo>
                      <a:pt x="827" y="442"/>
                    </a:lnTo>
                    <a:lnTo>
                      <a:pt x="827" y="447"/>
                    </a:lnTo>
                    <a:lnTo>
                      <a:pt x="827" y="452"/>
                    </a:lnTo>
                    <a:lnTo>
                      <a:pt x="827" y="457"/>
                    </a:lnTo>
                    <a:lnTo>
                      <a:pt x="827" y="462"/>
                    </a:lnTo>
                    <a:lnTo>
                      <a:pt x="827" y="467"/>
                    </a:lnTo>
                    <a:lnTo>
                      <a:pt x="827" y="472"/>
                    </a:lnTo>
                    <a:lnTo>
                      <a:pt x="827" y="477"/>
                    </a:lnTo>
                    <a:lnTo>
                      <a:pt x="827" y="482"/>
                    </a:lnTo>
                    <a:lnTo>
                      <a:pt x="827" y="488"/>
                    </a:lnTo>
                    <a:lnTo>
                      <a:pt x="823" y="493"/>
                    </a:lnTo>
                    <a:lnTo>
                      <a:pt x="823" y="498"/>
                    </a:lnTo>
                    <a:lnTo>
                      <a:pt x="823" y="503"/>
                    </a:lnTo>
                    <a:lnTo>
                      <a:pt x="823" y="508"/>
                    </a:lnTo>
                    <a:lnTo>
                      <a:pt x="823" y="513"/>
                    </a:lnTo>
                    <a:lnTo>
                      <a:pt x="823" y="518"/>
                    </a:lnTo>
                    <a:lnTo>
                      <a:pt x="823" y="523"/>
                    </a:lnTo>
                    <a:lnTo>
                      <a:pt x="823" y="533"/>
                    </a:lnTo>
                    <a:lnTo>
                      <a:pt x="823" y="538"/>
                    </a:lnTo>
                    <a:lnTo>
                      <a:pt x="823" y="549"/>
                    </a:lnTo>
                    <a:lnTo>
                      <a:pt x="823" y="554"/>
                    </a:lnTo>
                    <a:lnTo>
                      <a:pt x="823" y="559"/>
                    </a:lnTo>
                    <a:lnTo>
                      <a:pt x="823" y="564"/>
                    </a:lnTo>
                    <a:lnTo>
                      <a:pt x="823" y="569"/>
                    </a:lnTo>
                    <a:lnTo>
                      <a:pt x="823" y="574"/>
                    </a:lnTo>
                    <a:lnTo>
                      <a:pt x="823" y="579"/>
                    </a:lnTo>
                    <a:lnTo>
                      <a:pt x="823" y="584"/>
                    </a:lnTo>
                    <a:lnTo>
                      <a:pt x="823" y="589"/>
                    </a:lnTo>
                    <a:lnTo>
                      <a:pt x="823" y="594"/>
                    </a:lnTo>
                    <a:lnTo>
                      <a:pt x="823" y="599"/>
                    </a:lnTo>
                    <a:lnTo>
                      <a:pt x="823" y="604"/>
                    </a:lnTo>
                    <a:lnTo>
                      <a:pt x="823" y="610"/>
                    </a:lnTo>
                    <a:lnTo>
                      <a:pt x="823" y="615"/>
                    </a:lnTo>
                    <a:lnTo>
                      <a:pt x="823" y="620"/>
                    </a:lnTo>
                    <a:lnTo>
                      <a:pt x="823" y="625"/>
                    </a:lnTo>
                    <a:lnTo>
                      <a:pt x="823" y="630"/>
                    </a:lnTo>
                    <a:lnTo>
                      <a:pt x="823" y="635"/>
                    </a:lnTo>
                    <a:lnTo>
                      <a:pt x="823" y="640"/>
                    </a:lnTo>
                    <a:lnTo>
                      <a:pt x="823" y="645"/>
                    </a:lnTo>
                    <a:lnTo>
                      <a:pt x="823" y="650"/>
                    </a:lnTo>
                    <a:lnTo>
                      <a:pt x="823" y="655"/>
                    </a:lnTo>
                    <a:lnTo>
                      <a:pt x="823" y="660"/>
                    </a:lnTo>
                    <a:lnTo>
                      <a:pt x="823" y="665"/>
                    </a:lnTo>
                    <a:lnTo>
                      <a:pt x="823" y="671"/>
                    </a:lnTo>
                    <a:lnTo>
                      <a:pt x="823" y="676"/>
                    </a:lnTo>
                    <a:lnTo>
                      <a:pt x="823" y="681"/>
                    </a:lnTo>
                    <a:lnTo>
                      <a:pt x="823" y="686"/>
                    </a:lnTo>
                    <a:lnTo>
                      <a:pt x="818" y="686"/>
                    </a:lnTo>
                    <a:lnTo>
                      <a:pt x="818" y="691"/>
                    </a:lnTo>
                    <a:lnTo>
                      <a:pt x="818" y="696"/>
                    </a:lnTo>
                    <a:lnTo>
                      <a:pt x="813" y="696"/>
                    </a:lnTo>
                    <a:lnTo>
                      <a:pt x="809" y="696"/>
                    </a:lnTo>
                    <a:lnTo>
                      <a:pt x="809" y="701"/>
                    </a:lnTo>
                    <a:lnTo>
                      <a:pt x="809" y="706"/>
                    </a:lnTo>
                    <a:lnTo>
                      <a:pt x="809" y="711"/>
                    </a:lnTo>
                    <a:lnTo>
                      <a:pt x="804" y="721"/>
                    </a:lnTo>
                    <a:lnTo>
                      <a:pt x="804" y="726"/>
                    </a:lnTo>
                    <a:lnTo>
                      <a:pt x="804" y="732"/>
                    </a:lnTo>
                    <a:lnTo>
                      <a:pt x="804" y="737"/>
                    </a:lnTo>
                    <a:lnTo>
                      <a:pt x="799" y="737"/>
                    </a:lnTo>
                    <a:lnTo>
                      <a:pt x="799" y="742"/>
                    </a:lnTo>
                    <a:lnTo>
                      <a:pt x="799" y="747"/>
                    </a:lnTo>
                    <a:lnTo>
                      <a:pt x="799" y="752"/>
                    </a:lnTo>
                    <a:lnTo>
                      <a:pt x="799" y="757"/>
                    </a:lnTo>
                    <a:lnTo>
                      <a:pt x="799" y="762"/>
                    </a:lnTo>
                    <a:lnTo>
                      <a:pt x="795" y="762"/>
                    </a:lnTo>
                    <a:lnTo>
                      <a:pt x="795" y="767"/>
                    </a:lnTo>
                    <a:lnTo>
                      <a:pt x="795" y="772"/>
                    </a:lnTo>
                    <a:lnTo>
                      <a:pt x="799" y="772"/>
                    </a:lnTo>
                    <a:lnTo>
                      <a:pt x="799" y="777"/>
                    </a:lnTo>
                    <a:lnTo>
                      <a:pt x="804" y="777"/>
                    </a:lnTo>
                    <a:lnTo>
                      <a:pt x="809" y="777"/>
                    </a:lnTo>
                    <a:lnTo>
                      <a:pt x="813" y="777"/>
                    </a:lnTo>
                    <a:lnTo>
                      <a:pt x="818" y="777"/>
                    </a:lnTo>
                    <a:lnTo>
                      <a:pt x="823" y="777"/>
                    </a:lnTo>
                    <a:lnTo>
                      <a:pt x="823" y="782"/>
                    </a:lnTo>
                    <a:lnTo>
                      <a:pt x="827" y="782"/>
                    </a:lnTo>
                    <a:lnTo>
                      <a:pt x="832" y="782"/>
                    </a:lnTo>
                    <a:lnTo>
                      <a:pt x="836" y="782"/>
                    </a:lnTo>
                    <a:lnTo>
                      <a:pt x="841" y="782"/>
                    </a:lnTo>
                    <a:lnTo>
                      <a:pt x="846" y="782"/>
                    </a:lnTo>
                    <a:lnTo>
                      <a:pt x="846" y="787"/>
                    </a:lnTo>
                    <a:lnTo>
                      <a:pt x="850" y="787"/>
                    </a:lnTo>
                    <a:lnTo>
                      <a:pt x="855" y="787"/>
                    </a:lnTo>
                    <a:lnTo>
                      <a:pt x="860" y="787"/>
                    </a:lnTo>
                    <a:lnTo>
                      <a:pt x="864" y="787"/>
                    </a:lnTo>
                    <a:lnTo>
                      <a:pt x="869" y="787"/>
                    </a:lnTo>
                    <a:lnTo>
                      <a:pt x="869" y="793"/>
                    </a:lnTo>
                    <a:lnTo>
                      <a:pt x="864" y="793"/>
                    </a:lnTo>
                    <a:lnTo>
                      <a:pt x="864" y="798"/>
                    </a:lnTo>
                    <a:lnTo>
                      <a:pt x="864" y="803"/>
                    </a:lnTo>
                    <a:lnTo>
                      <a:pt x="860" y="803"/>
                    </a:lnTo>
                    <a:lnTo>
                      <a:pt x="860" y="808"/>
                    </a:lnTo>
                    <a:lnTo>
                      <a:pt x="855" y="808"/>
                    </a:lnTo>
                    <a:lnTo>
                      <a:pt x="850" y="818"/>
                    </a:lnTo>
                    <a:lnTo>
                      <a:pt x="846" y="823"/>
                    </a:lnTo>
                    <a:lnTo>
                      <a:pt x="846" y="828"/>
                    </a:lnTo>
                    <a:lnTo>
                      <a:pt x="841" y="833"/>
                    </a:lnTo>
                    <a:lnTo>
                      <a:pt x="841" y="838"/>
                    </a:lnTo>
                    <a:lnTo>
                      <a:pt x="841" y="843"/>
                    </a:lnTo>
                    <a:lnTo>
                      <a:pt x="836" y="843"/>
                    </a:lnTo>
                    <a:lnTo>
                      <a:pt x="836" y="848"/>
                    </a:lnTo>
                    <a:lnTo>
                      <a:pt x="836" y="854"/>
                    </a:lnTo>
                    <a:lnTo>
                      <a:pt x="832" y="854"/>
                    </a:lnTo>
                    <a:lnTo>
                      <a:pt x="832" y="859"/>
                    </a:lnTo>
                    <a:lnTo>
                      <a:pt x="836" y="859"/>
                    </a:lnTo>
                    <a:lnTo>
                      <a:pt x="836" y="864"/>
                    </a:lnTo>
                    <a:lnTo>
                      <a:pt x="841" y="864"/>
                    </a:lnTo>
                    <a:lnTo>
                      <a:pt x="846" y="864"/>
                    </a:lnTo>
                    <a:lnTo>
                      <a:pt x="846" y="869"/>
                    </a:lnTo>
                    <a:lnTo>
                      <a:pt x="850" y="869"/>
                    </a:lnTo>
                    <a:lnTo>
                      <a:pt x="850" y="874"/>
                    </a:lnTo>
                    <a:lnTo>
                      <a:pt x="855" y="874"/>
                    </a:lnTo>
                    <a:lnTo>
                      <a:pt x="860" y="879"/>
                    </a:lnTo>
                    <a:lnTo>
                      <a:pt x="864" y="879"/>
                    </a:lnTo>
                    <a:lnTo>
                      <a:pt x="864" y="884"/>
                    </a:lnTo>
                    <a:lnTo>
                      <a:pt x="869" y="884"/>
                    </a:lnTo>
                    <a:lnTo>
                      <a:pt x="869" y="889"/>
                    </a:lnTo>
                    <a:lnTo>
                      <a:pt x="874" y="889"/>
                    </a:lnTo>
                    <a:lnTo>
                      <a:pt x="878" y="894"/>
                    </a:lnTo>
                    <a:lnTo>
                      <a:pt x="883" y="894"/>
                    </a:lnTo>
                    <a:lnTo>
                      <a:pt x="883" y="899"/>
                    </a:lnTo>
                    <a:lnTo>
                      <a:pt x="888" y="899"/>
                    </a:lnTo>
                    <a:lnTo>
                      <a:pt x="888" y="904"/>
                    </a:lnTo>
                    <a:lnTo>
                      <a:pt x="892" y="904"/>
                    </a:lnTo>
                    <a:lnTo>
                      <a:pt x="892" y="909"/>
                    </a:lnTo>
                    <a:lnTo>
                      <a:pt x="897" y="909"/>
                    </a:lnTo>
                    <a:lnTo>
                      <a:pt x="902" y="915"/>
                    </a:lnTo>
                    <a:lnTo>
                      <a:pt x="906" y="920"/>
                    </a:lnTo>
                    <a:lnTo>
                      <a:pt x="911" y="920"/>
                    </a:lnTo>
                    <a:lnTo>
                      <a:pt x="911" y="925"/>
                    </a:lnTo>
                    <a:lnTo>
                      <a:pt x="915" y="925"/>
                    </a:lnTo>
                    <a:lnTo>
                      <a:pt x="915" y="930"/>
                    </a:lnTo>
                    <a:lnTo>
                      <a:pt x="920" y="930"/>
                    </a:lnTo>
                    <a:lnTo>
                      <a:pt x="925" y="935"/>
                    </a:lnTo>
                    <a:lnTo>
                      <a:pt x="929" y="940"/>
                    </a:lnTo>
                    <a:lnTo>
                      <a:pt x="934" y="940"/>
                    </a:lnTo>
                    <a:lnTo>
                      <a:pt x="934" y="945"/>
                    </a:lnTo>
                    <a:lnTo>
                      <a:pt x="939" y="945"/>
                    </a:lnTo>
                    <a:lnTo>
                      <a:pt x="943" y="950"/>
                    </a:lnTo>
                    <a:lnTo>
                      <a:pt x="948" y="950"/>
                    </a:lnTo>
                    <a:lnTo>
                      <a:pt x="948" y="955"/>
                    </a:lnTo>
                    <a:lnTo>
                      <a:pt x="953" y="955"/>
                    </a:lnTo>
                    <a:lnTo>
                      <a:pt x="953" y="960"/>
                    </a:lnTo>
                    <a:lnTo>
                      <a:pt x="957" y="960"/>
                    </a:lnTo>
                    <a:lnTo>
                      <a:pt x="957" y="965"/>
                    </a:lnTo>
                    <a:lnTo>
                      <a:pt x="962" y="965"/>
                    </a:lnTo>
                    <a:lnTo>
                      <a:pt x="967" y="965"/>
                    </a:lnTo>
                    <a:lnTo>
                      <a:pt x="967" y="970"/>
                    </a:lnTo>
                    <a:lnTo>
                      <a:pt x="971" y="970"/>
                    </a:lnTo>
                    <a:lnTo>
                      <a:pt x="971" y="976"/>
                    </a:lnTo>
                    <a:lnTo>
                      <a:pt x="976" y="976"/>
                    </a:lnTo>
                    <a:lnTo>
                      <a:pt x="976" y="981"/>
                    </a:lnTo>
                    <a:lnTo>
                      <a:pt x="981" y="981"/>
                    </a:lnTo>
                    <a:lnTo>
                      <a:pt x="985" y="986"/>
                    </a:lnTo>
                    <a:lnTo>
                      <a:pt x="990" y="986"/>
                    </a:lnTo>
                    <a:lnTo>
                      <a:pt x="995" y="991"/>
                    </a:lnTo>
                    <a:lnTo>
                      <a:pt x="995" y="996"/>
                    </a:lnTo>
                    <a:lnTo>
                      <a:pt x="999" y="996"/>
                    </a:lnTo>
                    <a:lnTo>
                      <a:pt x="1008" y="1001"/>
                    </a:lnTo>
                    <a:lnTo>
                      <a:pt x="1008" y="1006"/>
                    </a:lnTo>
                    <a:lnTo>
                      <a:pt x="1013" y="1006"/>
                    </a:lnTo>
                    <a:lnTo>
                      <a:pt x="1013" y="1011"/>
                    </a:lnTo>
                    <a:lnTo>
                      <a:pt x="1018" y="1011"/>
                    </a:lnTo>
                    <a:lnTo>
                      <a:pt x="1018" y="1016"/>
                    </a:lnTo>
                    <a:lnTo>
                      <a:pt x="1027" y="1021"/>
                    </a:lnTo>
                    <a:lnTo>
                      <a:pt x="1032" y="1021"/>
                    </a:lnTo>
                    <a:lnTo>
                      <a:pt x="1032" y="1026"/>
                    </a:lnTo>
                    <a:lnTo>
                      <a:pt x="1036" y="1026"/>
                    </a:lnTo>
                    <a:lnTo>
                      <a:pt x="1036" y="1031"/>
                    </a:lnTo>
                    <a:lnTo>
                      <a:pt x="1041" y="1031"/>
                    </a:lnTo>
                    <a:lnTo>
                      <a:pt x="1046" y="1037"/>
                    </a:lnTo>
                    <a:lnTo>
                      <a:pt x="1050" y="1042"/>
                    </a:lnTo>
                    <a:lnTo>
                      <a:pt x="1046" y="1042"/>
                    </a:lnTo>
                    <a:lnTo>
                      <a:pt x="1046" y="1047"/>
                    </a:lnTo>
                    <a:lnTo>
                      <a:pt x="1041" y="1052"/>
                    </a:lnTo>
                    <a:lnTo>
                      <a:pt x="1036" y="1057"/>
                    </a:lnTo>
                    <a:lnTo>
                      <a:pt x="1032" y="1062"/>
                    </a:lnTo>
                    <a:lnTo>
                      <a:pt x="1032" y="1067"/>
                    </a:lnTo>
                    <a:lnTo>
                      <a:pt x="1027" y="1067"/>
                    </a:lnTo>
                    <a:lnTo>
                      <a:pt x="1027" y="1072"/>
                    </a:lnTo>
                    <a:lnTo>
                      <a:pt x="1022" y="1077"/>
                    </a:lnTo>
                    <a:lnTo>
                      <a:pt x="1018" y="1082"/>
                    </a:lnTo>
                    <a:lnTo>
                      <a:pt x="1013" y="1092"/>
                    </a:lnTo>
                    <a:lnTo>
                      <a:pt x="1008" y="1103"/>
                    </a:lnTo>
                    <a:lnTo>
                      <a:pt x="1004" y="1103"/>
                    </a:lnTo>
                    <a:lnTo>
                      <a:pt x="1004" y="1108"/>
                    </a:lnTo>
                    <a:lnTo>
                      <a:pt x="999" y="1113"/>
                    </a:lnTo>
                    <a:lnTo>
                      <a:pt x="995" y="1118"/>
                    </a:lnTo>
                    <a:lnTo>
                      <a:pt x="995" y="1123"/>
                    </a:lnTo>
                    <a:lnTo>
                      <a:pt x="990" y="1123"/>
                    </a:lnTo>
                    <a:lnTo>
                      <a:pt x="990" y="1128"/>
                    </a:lnTo>
                    <a:lnTo>
                      <a:pt x="985" y="1133"/>
                    </a:lnTo>
                    <a:lnTo>
                      <a:pt x="985" y="1138"/>
                    </a:lnTo>
                    <a:lnTo>
                      <a:pt x="981" y="1138"/>
                    </a:lnTo>
                    <a:lnTo>
                      <a:pt x="981" y="1143"/>
                    </a:lnTo>
                    <a:lnTo>
                      <a:pt x="976" y="1143"/>
                    </a:lnTo>
                    <a:lnTo>
                      <a:pt x="971" y="1143"/>
                    </a:lnTo>
                    <a:lnTo>
                      <a:pt x="971" y="1148"/>
                    </a:lnTo>
                    <a:lnTo>
                      <a:pt x="967" y="1148"/>
                    </a:lnTo>
                    <a:lnTo>
                      <a:pt x="962" y="1153"/>
                    </a:lnTo>
                    <a:lnTo>
                      <a:pt x="957" y="1153"/>
                    </a:lnTo>
                    <a:lnTo>
                      <a:pt x="957" y="1159"/>
                    </a:lnTo>
                    <a:lnTo>
                      <a:pt x="953" y="1159"/>
                    </a:lnTo>
                    <a:lnTo>
                      <a:pt x="948" y="1159"/>
                    </a:lnTo>
                    <a:lnTo>
                      <a:pt x="948" y="1164"/>
                    </a:lnTo>
                    <a:lnTo>
                      <a:pt x="943" y="1164"/>
                    </a:lnTo>
                    <a:lnTo>
                      <a:pt x="939" y="1169"/>
                    </a:lnTo>
                    <a:lnTo>
                      <a:pt x="934" y="1174"/>
                    </a:lnTo>
                    <a:lnTo>
                      <a:pt x="929" y="1174"/>
                    </a:lnTo>
                    <a:lnTo>
                      <a:pt x="925" y="1174"/>
                    </a:lnTo>
                    <a:lnTo>
                      <a:pt x="925" y="1179"/>
                    </a:lnTo>
                    <a:lnTo>
                      <a:pt x="920" y="1179"/>
                    </a:lnTo>
                    <a:lnTo>
                      <a:pt x="915" y="1184"/>
                    </a:lnTo>
                    <a:lnTo>
                      <a:pt x="911" y="1189"/>
                    </a:lnTo>
                    <a:lnTo>
                      <a:pt x="906" y="1189"/>
                    </a:lnTo>
                    <a:lnTo>
                      <a:pt x="902" y="1194"/>
                    </a:lnTo>
                    <a:lnTo>
                      <a:pt x="897" y="1194"/>
                    </a:lnTo>
                    <a:lnTo>
                      <a:pt x="892" y="1199"/>
                    </a:lnTo>
                    <a:lnTo>
                      <a:pt x="888" y="1204"/>
                    </a:lnTo>
                    <a:lnTo>
                      <a:pt x="883" y="1204"/>
                    </a:lnTo>
                    <a:lnTo>
                      <a:pt x="878" y="1209"/>
                    </a:lnTo>
                    <a:lnTo>
                      <a:pt x="874" y="1209"/>
                    </a:lnTo>
                    <a:lnTo>
                      <a:pt x="874" y="1214"/>
                    </a:lnTo>
                    <a:lnTo>
                      <a:pt x="869" y="1214"/>
                    </a:lnTo>
                    <a:lnTo>
                      <a:pt x="864" y="1220"/>
                    </a:lnTo>
                    <a:lnTo>
                      <a:pt x="860" y="1220"/>
                    </a:lnTo>
                    <a:lnTo>
                      <a:pt x="855" y="1225"/>
                    </a:lnTo>
                    <a:lnTo>
                      <a:pt x="850" y="1225"/>
                    </a:lnTo>
                    <a:lnTo>
                      <a:pt x="850" y="1230"/>
                    </a:lnTo>
                    <a:lnTo>
                      <a:pt x="841" y="1245"/>
                    </a:lnTo>
                    <a:lnTo>
                      <a:pt x="841" y="1250"/>
                    </a:lnTo>
                    <a:lnTo>
                      <a:pt x="836" y="1255"/>
                    </a:lnTo>
                    <a:lnTo>
                      <a:pt x="836" y="1260"/>
                    </a:lnTo>
                    <a:lnTo>
                      <a:pt x="832" y="1265"/>
                    </a:lnTo>
                    <a:lnTo>
                      <a:pt x="827" y="1270"/>
                    </a:lnTo>
                    <a:lnTo>
                      <a:pt x="827" y="1275"/>
                    </a:lnTo>
                    <a:lnTo>
                      <a:pt x="827" y="1281"/>
                    </a:lnTo>
                    <a:lnTo>
                      <a:pt x="823" y="1281"/>
                    </a:lnTo>
                    <a:lnTo>
                      <a:pt x="823" y="1286"/>
                    </a:lnTo>
                    <a:lnTo>
                      <a:pt x="818" y="1291"/>
                    </a:lnTo>
                    <a:lnTo>
                      <a:pt x="818" y="1296"/>
                    </a:lnTo>
                    <a:lnTo>
                      <a:pt x="813" y="1301"/>
                    </a:lnTo>
                    <a:lnTo>
                      <a:pt x="813" y="1306"/>
                    </a:lnTo>
                    <a:lnTo>
                      <a:pt x="809" y="1306"/>
                    </a:lnTo>
                    <a:lnTo>
                      <a:pt x="809" y="1311"/>
                    </a:lnTo>
                    <a:lnTo>
                      <a:pt x="809" y="1316"/>
                    </a:lnTo>
                    <a:lnTo>
                      <a:pt x="804" y="1316"/>
                    </a:lnTo>
                    <a:lnTo>
                      <a:pt x="804" y="1321"/>
                    </a:lnTo>
                    <a:lnTo>
                      <a:pt x="804" y="1326"/>
                    </a:lnTo>
                    <a:lnTo>
                      <a:pt x="799" y="1326"/>
                    </a:lnTo>
                    <a:lnTo>
                      <a:pt x="799" y="1331"/>
                    </a:lnTo>
                    <a:lnTo>
                      <a:pt x="799" y="1336"/>
                    </a:lnTo>
                    <a:lnTo>
                      <a:pt x="795" y="1336"/>
                    </a:lnTo>
                    <a:lnTo>
                      <a:pt x="795" y="1342"/>
                    </a:lnTo>
                    <a:lnTo>
                      <a:pt x="795" y="1347"/>
                    </a:lnTo>
                    <a:lnTo>
                      <a:pt x="790" y="1347"/>
                    </a:lnTo>
                    <a:lnTo>
                      <a:pt x="790" y="1352"/>
                    </a:lnTo>
                    <a:lnTo>
                      <a:pt x="785" y="1357"/>
                    </a:lnTo>
                    <a:lnTo>
                      <a:pt x="785" y="1362"/>
                    </a:lnTo>
                    <a:lnTo>
                      <a:pt x="781" y="1367"/>
                    </a:lnTo>
                    <a:lnTo>
                      <a:pt x="781" y="1372"/>
                    </a:lnTo>
                    <a:lnTo>
                      <a:pt x="776" y="1377"/>
                    </a:lnTo>
                    <a:lnTo>
                      <a:pt x="771" y="1387"/>
                    </a:lnTo>
                    <a:lnTo>
                      <a:pt x="771" y="1392"/>
                    </a:lnTo>
                    <a:lnTo>
                      <a:pt x="767" y="1397"/>
                    </a:lnTo>
                    <a:lnTo>
                      <a:pt x="767" y="1403"/>
                    </a:lnTo>
                    <a:lnTo>
                      <a:pt x="762" y="1403"/>
                    </a:lnTo>
                    <a:lnTo>
                      <a:pt x="762" y="1408"/>
                    </a:lnTo>
                    <a:lnTo>
                      <a:pt x="762" y="1413"/>
                    </a:lnTo>
                    <a:lnTo>
                      <a:pt x="757" y="1413"/>
                    </a:lnTo>
                    <a:lnTo>
                      <a:pt x="757" y="1418"/>
                    </a:lnTo>
                    <a:lnTo>
                      <a:pt x="753" y="1423"/>
                    </a:lnTo>
                    <a:lnTo>
                      <a:pt x="753" y="1428"/>
                    </a:lnTo>
                    <a:lnTo>
                      <a:pt x="748" y="1433"/>
                    </a:lnTo>
                    <a:lnTo>
                      <a:pt x="748" y="1438"/>
                    </a:lnTo>
                    <a:lnTo>
                      <a:pt x="743" y="1443"/>
                    </a:lnTo>
                    <a:lnTo>
                      <a:pt x="743" y="1448"/>
                    </a:lnTo>
                    <a:lnTo>
                      <a:pt x="739" y="1453"/>
                    </a:lnTo>
                    <a:lnTo>
                      <a:pt x="734" y="1458"/>
                    </a:lnTo>
                    <a:lnTo>
                      <a:pt x="734" y="1464"/>
                    </a:lnTo>
                    <a:lnTo>
                      <a:pt x="730" y="1469"/>
                    </a:lnTo>
                    <a:lnTo>
                      <a:pt x="730" y="1474"/>
                    </a:lnTo>
                    <a:lnTo>
                      <a:pt x="730" y="1479"/>
                    </a:lnTo>
                    <a:lnTo>
                      <a:pt x="725" y="1479"/>
                    </a:lnTo>
                    <a:lnTo>
                      <a:pt x="725" y="1484"/>
                    </a:lnTo>
                    <a:lnTo>
                      <a:pt x="720" y="1489"/>
                    </a:lnTo>
                    <a:lnTo>
                      <a:pt x="720" y="1494"/>
                    </a:lnTo>
                    <a:lnTo>
                      <a:pt x="716" y="1494"/>
                    </a:lnTo>
                    <a:lnTo>
                      <a:pt x="716" y="1499"/>
                    </a:lnTo>
                    <a:lnTo>
                      <a:pt x="716" y="1504"/>
                    </a:lnTo>
                    <a:lnTo>
                      <a:pt x="711" y="1504"/>
                    </a:lnTo>
                    <a:lnTo>
                      <a:pt x="711" y="1509"/>
                    </a:lnTo>
                    <a:lnTo>
                      <a:pt x="706" y="1514"/>
                    </a:lnTo>
                    <a:lnTo>
                      <a:pt x="702" y="1519"/>
                    </a:lnTo>
                    <a:lnTo>
                      <a:pt x="697" y="1535"/>
                    </a:lnTo>
                    <a:lnTo>
                      <a:pt x="692" y="1540"/>
                    </a:lnTo>
                    <a:lnTo>
                      <a:pt x="688" y="1550"/>
                    </a:lnTo>
                    <a:lnTo>
                      <a:pt x="683" y="1555"/>
                    </a:lnTo>
                    <a:lnTo>
                      <a:pt x="683" y="1560"/>
                    </a:lnTo>
                    <a:lnTo>
                      <a:pt x="678" y="1565"/>
                    </a:lnTo>
                    <a:lnTo>
                      <a:pt x="674" y="1575"/>
                    </a:lnTo>
                    <a:lnTo>
                      <a:pt x="674" y="1580"/>
                    </a:lnTo>
                    <a:lnTo>
                      <a:pt x="669" y="1586"/>
                    </a:lnTo>
                    <a:lnTo>
                      <a:pt x="664" y="1591"/>
                    </a:lnTo>
                    <a:lnTo>
                      <a:pt x="660" y="1601"/>
                    </a:lnTo>
                    <a:lnTo>
                      <a:pt x="655" y="1606"/>
                    </a:lnTo>
                    <a:lnTo>
                      <a:pt x="655" y="1611"/>
                    </a:lnTo>
                    <a:lnTo>
                      <a:pt x="651" y="1616"/>
                    </a:lnTo>
                    <a:lnTo>
                      <a:pt x="646" y="1616"/>
                    </a:lnTo>
                    <a:lnTo>
                      <a:pt x="641" y="1616"/>
                    </a:lnTo>
                    <a:lnTo>
                      <a:pt x="641" y="1611"/>
                    </a:lnTo>
                    <a:lnTo>
                      <a:pt x="637" y="1611"/>
                    </a:lnTo>
                    <a:lnTo>
                      <a:pt x="632" y="1611"/>
                    </a:lnTo>
                    <a:lnTo>
                      <a:pt x="632" y="1606"/>
                    </a:lnTo>
                    <a:lnTo>
                      <a:pt x="623" y="1606"/>
                    </a:lnTo>
                    <a:lnTo>
                      <a:pt x="618" y="1606"/>
                    </a:lnTo>
                    <a:lnTo>
                      <a:pt x="618" y="1601"/>
                    </a:lnTo>
                    <a:lnTo>
                      <a:pt x="613" y="1601"/>
                    </a:lnTo>
                    <a:lnTo>
                      <a:pt x="613" y="1596"/>
                    </a:lnTo>
                    <a:lnTo>
                      <a:pt x="609" y="1596"/>
                    </a:lnTo>
                    <a:lnTo>
                      <a:pt x="604" y="1596"/>
                    </a:lnTo>
                    <a:lnTo>
                      <a:pt x="599" y="1591"/>
                    </a:lnTo>
                    <a:lnTo>
                      <a:pt x="595" y="1586"/>
                    </a:lnTo>
                    <a:lnTo>
                      <a:pt x="590" y="1580"/>
                    </a:lnTo>
                    <a:lnTo>
                      <a:pt x="590" y="1575"/>
                    </a:lnTo>
                    <a:lnTo>
                      <a:pt x="585" y="1575"/>
                    </a:lnTo>
                    <a:lnTo>
                      <a:pt x="581" y="1570"/>
                    </a:lnTo>
                    <a:lnTo>
                      <a:pt x="581" y="1565"/>
                    </a:lnTo>
                    <a:lnTo>
                      <a:pt x="576" y="1560"/>
                    </a:lnTo>
                    <a:lnTo>
                      <a:pt x="571" y="1560"/>
                    </a:lnTo>
                    <a:lnTo>
                      <a:pt x="571" y="1555"/>
                    </a:lnTo>
                    <a:lnTo>
                      <a:pt x="571" y="1550"/>
                    </a:lnTo>
                    <a:lnTo>
                      <a:pt x="567" y="1550"/>
                    </a:lnTo>
                    <a:lnTo>
                      <a:pt x="562" y="1545"/>
                    </a:lnTo>
                    <a:lnTo>
                      <a:pt x="562" y="1540"/>
                    </a:lnTo>
                    <a:lnTo>
                      <a:pt x="558" y="1535"/>
                    </a:lnTo>
                    <a:lnTo>
                      <a:pt x="558" y="1530"/>
                    </a:lnTo>
                    <a:lnTo>
                      <a:pt x="558" y="1525"/>
                    </a:lnTo>
                    <a:lnTo>
                      <a:pt x="553" y="1519"/>
                    </a:lnTo>
                    <a:lnTo>
                      <a:pt x="553" y="1514"/>
                    </a:lnTo>
                    <a:lnTo>
                      <a:pt x="553" y="1509"/>
                    </a:lnTo>
                    <a:lnTo>
                      <a:pt x="553" y="1499"/>
                    </a:lnTo>
                    <a:lnTo>
                      <a:pt x="553" y="1494"/>
                    </a:lnTo>
                    <a:lnTo>
                      <a:pt x="553" y="1489"/>
                    </a:lnTo>
                    <a:lnTo>
                      <a:pt x="553" y="1484"/>
                    </a:lnTo>
                    <a:lnTo>
                      <a:pt x="553" y="1479"/>
                    </a:lnTo>
                    <a:lnTo>
                      <a:pt x="553" y="1474"/>
                    </a:lnTo>
                    <a:lnTo>
                      <a:pt x="553" y="1469"/>
                    </a:lnTo>
                    <a:lnTo>
                      <a:pt x="548" y="1469"/>
                    </a:lnTo>
                    <a:lnTo>
                      <a:pt x="548" y="1464"/>
                    </a:lnTo>
                    <a:lnTo>
                      <a:pt x="548" y="1458"/>
                    </a:lnTo>
                    <a:lnTo>
                      <a:pt x="548" y="1453"/>
                    </a:lnTo>
                    <a:lnTo>
                      <a:pt x="548" y="1448"/>
                    </a:lnTo>
                    <a:lnTo>
                      <a:pt x="544" y="1448"/>
                    </a:lnTo>
                    <a:lnTo>
                      <a:pt x="544" y="1443"/>
                    </a:lnTo>
                    <a:lnTo>
                      <a:pt x="544" y="1438"/>
                    </a:lnTo>
                    <a:lnTo>
                      <a:pt x="539" y="1438"/>
                    </a:lnTo>
                    <a:lnTo>
                      <a:pt x="539" y="1433"/>
                    </a:lnTo>
                    <a:lnTo>
                      <a:pt x="539" y="1428"/>
                    </a:lnTo>
                    <a:lnTo>
                      <a:pt x="539" y="1423"/>
                    </a:lnTo>
                    <a:lnTo>
                      <a:pt x="534" y="1418"/>
                    </a:lnTo>
                    <a:lnTo>
                      <a:pt x="534" y="1413"/>
                    </a:lnTo>
                    <a:lnTo>
                      <a:pt x="534" y="1408"/>
                    </a:lnTo>
                    <a:lnTo>
                      <a:pt x="530" y="1403"/>
                    </a:lnTo>
                    <a:lnTo>
                      <a:pt x="525" y="1403"/>
                    </a:lnTo>
                    <a:lnTo>
                      <a:pt x="525" y="1397"/>
                    </a:lnTo>
                    <a:lnTo>
                      <a:pt x="520" y="1392"/>
                    </a:lnTo>
                    <a:lnTo>
                      <a:pt x="516" y="1387"/>
                    </a:lnTo>
                    <a:lnTo>
                      <a:pt x="511" y="1387"/>
                    </a:lnTo>
                    <a:lnTo>
                      <a:pt x="511" y="1382"/>
                    </a:lnTo>
                    <a:lnTo>
                      <a:pt x="506" y="1382"/>
                    </a:lnTo>
                    <a:lnTo>
                      <a:pt x="497" y="1382"/>
                    </a:lnTo>
                    <a:lnTo>
                      <a:pt x="497" y="1387"/>
                    </a:lnTo>
                    <a:lnTo>
                      <a:pt x="492" y="1382"/>
                    </a:lnTo>
                    <a:lnTo>
                      <a:pt x="488" y="1382"/>
                    </a:lnTo>
                    <a:lnTo>
                      <a:pt x="483" y="1382"/>
                    </a:lnTo>
                    <a:lnTo>
                      <a:pt x="479" y="1377"/>
                    </a:lnTo>
                    <a:lnTo>
                      <a:pt x="474" y="1377"/>
                    </a:lnTo>
                    <a:lnTo>
                      <a:pt x="465" y="1377"/>
                    </a:lnTo>
                    <a:lnTo>
                      <a:pt x="465" y="1382"/>
                    </a:lnTo>
                    <a:lnTo>
                      <a:pt x="460" y="1382"/>
                    </a:lnTo>
                    <a:lnTo>
                      <a:pt x="455" y="1382"/>
                    </a:lnTo>
                    <a:lnTo>
                      <a:pt x="451" y="1382"/>
                    </a:lnTo>
                    <a:lnTo>
                      <a:pt x="441" y="1382"/>
                    </a:lnTo>
                    <a:lnTo>
                      <a:pt x="437" y="1382"/>
                    </a:lnTo>
                    <a:lnTo>
                      <a:pt x="432" y="1382"/>
                    </a:lnTo>
                    <a:lnTo>
                      <a:pt x="427" y="1382"/>
                    </a:lnTo>
                    <a:lnTo>
                      <a:pt x="418" y="1382"/>
                    </a:lnTo>
                    <a:lnTo>
                      <a:pt x="413" y="1382"/>
                    </a:lnTo>
                    <a:lnTo>
                      <a:pt x="409" y="1382"/>
                    </a:lnTo>
                    <a:lnTo>
                      <a:pt x="404" y="1382"/>
                    </a:lnTo>
                    <a:lnTo>
                      <a:pt x="399" y="1382"/>
                    </a:lnTo>
                    <a:lnTo>
                      <a:pt x="395" y="1382"/>
                    </a:lnTo>
                    <a:lnTo>
                      <a:pt x="390" y="1382"/>
                    </a:lnTo>
                    <a:lnTo>
                      <a:pt x="386" y="1382"/>
                    </a:lnTo>
                    <a:lnTo>
                      <a:pt x="381" y="1382"/>
                    </a:lnTo>
                    <a:lnTo>
                      <a:pt x="376" y="1382"/>
                    </a:lnTo>
                    <a:lnTo>
                      <a:pt x="372" y="1387"/>
                    </a:lnTo>
                    <a:lnTo>
                      <a:pt x="367" y="1387"/>
                    </a:lnTo>
                    <a:lnTo>
                      <a:pt x="362" y="1392"/>
                    </a:lnTo>
                    <a:lnTo>
                      <a:pt x="362" y="1397"/>
                    </a:lnTo>
                    <a:lnTo>
                      <a:pt x="358" y="1397"/>
                    </a:lnTo>
                    <a:lnTo>
                      <a:pt x="358" y="1403"/>
                    </a:lnTo>
                    <a:lnTo>
                      <a:pt x="353" y="1403"/>
                    </a:lnTo>
                    <a:lnTo>
                      <a:pt x="353" y="1408"/>
                    </a:lnTo>
                    <a:lnTo>
                      <a:pt x="348" y="1408"/>
                    </a:lnTo>
                    <a:lnTo>
                      <a:pt x="344" y="1408"/>
                    </a:lnTo>
                    <a:lnTo>
                      <a:pt x="339" y="1408"/>
                    </a:lnTo>
                    <a:lnTo>
                      <a:pt x="334" y="1408"/>
                    </a:lnTo>
                    <a:lnTo>
                      <a:pt x="330" y="1403"/>
                    </a:lnTo>
                    <a:lnTo>
                      <a:pt x="320" y="1408"/>
                    </a:lnTo>
                    <a:lnTo>
                      <a:pt x="316" y="1408"/>
                    </a:lnTo>
                    <a:lnTo>
                      <a:pt x="311" y="1403"/>
                    </a:lnTo>
                    <a:lnTo>
                      <a:pt x="302" y="1397"/>
                    </a:lnTo>
                    <a:lnTo>
                      <a:pt x="302" y="1392"/>
                    </a:lnTo>
                    <a:lnTo>
                      <a:pt x="297" y="1387"/>
                    </a:lnTo>
                    <a:lnTo>
                      <a:pt x="297" y="1377"/>
                    </a:lnTo>
                    <a:lnTo>
                      <a:pt x="293" y="1372"/>
                    </a:lnTo>
                    <a:lnTo>
                      <a:pt x="288" y="1367"/>
                    </a:lnTo>
                    <a:lnTo>
                      <a:pt x="283" y="1362"/>
                    </a:lnTo>
                    <a:lnTo>
                      <a:pt x="279" y="1357"/>
                    </a:lnTo>
                    <a:lnTo>
                      <a:pt x="274" y="1352"/>
                    </a:lnTo>
                    <a:lnTo>
                      <a:pt x="269" y="1347"/>
                    </a:lnTo>
                    <a:lnTo>
                      <a:pt x="265" y="1347"/>
                    </a:lnTo>
                    <a:lnTo>
                      <a:pt x="265" y="1342"/>
                    </a:lnTo>
                    <a:lnTo>
                      <a:pt x="260" y="1336"/>
                    </a:lnTo>
                    <a:lnTo>
                      <a:pt x="255" y="1336"/>
                    </a:lnTo>
                    <a:lnTo>
                      <a:pt x="251" y="1331"/>
                    </a:lnTo>
                    <a:lnTo>
                      <a:pt x="246" y="1331"/>
                    </a:lnTo>
                    <a:lnTo>
                      <a:pt x="251" y="1321"/>
                    </a:lnTo>
                    <a:lnTo>
                      <a:pt x="251" y="1316"/>
                    </a:lnTo>
                    <a:lnTo>
                      <a:pt x="241" y="1311"/>
                    </a:lnTo>
                    <a:lnTo>
                      <a:pt x="237" y="1306"/>
                    </a:lnTo>
                    <a:lnTo>
                      <a:pt x="232" y="1301"/>
                    </a:lnTo>
                    <a:lnTo>
                      <a:pt x="227" y="1296"/>
                    </a:lnTo>
                    <a:lnTo>
                      <a:pt x="223" y="1296"/>
                    </a:lnTo>
                    <a:lnTo>
                      <a:pt x="218" y="1296"/>
                    </a:lnTo>
                    <a:lnTo>
                      <a:pt x="214" y="1296"/>
                    </a:lnTo>
                    <a:lnTo>
                      <a:pt x="209" y="1291"/>
                    </a:lnTo>
                    <a:lnTo>
                      <a:pt x="204" y="1291"/>
                    </a:lnTo>
                    <a:lnTo>
                      <a:pt x="200" y="1291"/>
                    </a:lnTo>
                    <a:lnTo>
                      <a:pt x="195" y="1286"/>
                    </a:lnTo>
                    <a:lnTo>
                      <a:pt x="195" y="1281"/>
                    </a:lnTo>
                    <a:lnTo>
                      <a:pt x="190" y="1281"/>
                    </a:lnTo>
                    <a:lnTo>
                      <a:pt x="186" y="1281"/>
                    </a:lnTo>
                    <a:lnTo>
                      <a:pt x="186" y="1286"/>
                    </a:lnTo>
                    <a:lnTo>
                      <a:pt x="186" y="1291"/>
                    </a:lnTo>
                    <a:lnTo>
                      <a:pt x="181" y="1291"/>
                    </a:lnTo>
                    <a:lnTo>
                      <a:pt x="176" y="1296"/>
                    </a:lnTo>
                    <a:lnTo>
                      <a:pt x="172" y="1296"/>
                    </a:lnTo>
                    <a:lnTo>
                      <a:pt x="162" y="1301"/>
                    </a:lnTo>
                    <a:lnTo>
                      <a:pt x="158" y="1301"/>
                    </a:lnTo>
                    <a:lnTo>
                      <a:pt x="153" y="1301"/>
                    </a:lnTo>
                    <a:lnTo>
                      <a:pt x="148" y="1301"/>
                    </a:lnTo>
                    <a:lnTo>
                      <a:pt x="139" y="1301"/>
                    </a:lnTo>
                    <a:lnTo>
                      <a:pt x="134" y="1301"/>
                    </a:lnTo>
                    <a:lnTo>
                      <a:pt x="130" y="1301"/>
                    </a:lnTo>
                    <a:lnTo>
                      <a:pt x="125" y="1301"/>
                    </a:lnTo>
                    <a:lnTo>
                      <a:pt x="121" y="1301"/>
                    </a:lnTo>
                    <a:lnTo>
                      <a:pt x="111" y="1301"/>
                    </a:lnTo>
                    <a:lnTo>
                      <a:pt x="107" y="1301"/>
                    </a:lnTo>
                    <a:lnTo>
                      <a:pt x="97" y="1301"/>
                    </a:lnTo>
                    <a:lnTo>
                      <a:pt x="93" y="1301"/>
                    </a:lnTo>
                    <a:lnTo>
                      <a:pt x="88" y="1301"/>
                    </a:lnTo>
                    <a:lnTo>
                      <a:pt x="83" y="1296"/>
                    </a:lnTo>
                    <a:lnTo>
                      <a:pt x="79" y="1296"/>
                    </a:lnTo>
                    <a:lnTo>
                      <a:pt x="74" y="1296"/>
                    </a:lnTo>
                    <a:lnTo>
                      <a:pt x="69" y="1291"/>
                    </a:lnTo>
                    <a:lnTo>
                      <a:pt x="60" y="1291"/>
                    </a:lnTo>
                    <a:lnTo>
                      <a:pt x="55" y="1286"/>
                    </a:lnTo>
                    <a:lnTo>
                      <a:pt x="51" y="1286"/>
                    </a:lnTo>
                    <a:lnTo>
                      <a:pt x="46" y="1286"/>
                    </a:lnTo>
                    <a:lnTo>
                      <a:pt x="46" y="1281"/>
                    </a:lnTo>
                    <a:lnTo>
                      <a:pt x="46" y="1275"/>
                    </a:lnTo>
                    <a:lnTo>
                      <a:pt x="51" y="1265"/>
                    </a:lnTo>
                    <a:lnTo>
                      <a:pt x="55" y="1260"/>
                    </a:lnTo>
                    <a:lnTo>
                      <a:pt x="55" y="1255"/>
                    </a:lnTo>
                    <a:lnTo>
                      <a:pt x="60" y="1250"/>
                    </a:lnTo>
                    <a:lnTo>
                      <a:pt x="60" y="1245"/>
                    </a:lnTo>
                    <a:lnTo>
                      <a:pt x="60" y="1240"/>
                    </a:lnTo>
                    <a:lnTo>
                      <a:pt x="65" y="1230"/>
                    </a:lnTo>
                    <a:lnTo>
                      <a:pt x="65" y="1225"/>
                    </a:lnTo>
                    <a:lnTo>
                      <a:pt x="60" y="1220"/>
                    </a:lnTo>
                    <a:lnTo>
                      <a:pt x="60" y="1214"/>
                    </a:lnTo>
                    <a:lnTo>
                      <a:pt x="55" y="1209"/>
                    </a:lnTo>
                    <a:lnTo>
                      <a:pt x="55" y="1204"/>
                    </a:lnTo>
                    <a:lnTo>
                      <a:pt x="55" y="1199"/>
                    </a:lnTo>
                    <a:lnTo>
                      <a:pt x="60" y="1199"/>
                    </a:lnTo>
                    <a:lnTo>
                      <a:pt x="60" y="1194"/>
                    </a:lnTo>
                    <a:lnTo>
                      <a:pt x="60" y="1189"/>
                    </a:lnTo>
                    <a:lnTo>
                      <a:pt x="65" y="1189"/>
                    </a:lnTo>
                    <a:lnTo>
                      <a:pt x="65" y="1184"/>
                    </a:lnTo>
                    <a:lnTo>
                      <a:pt x="65" y="1179"/>
                    </a:lnTo>
                    <a:lnTo>
                      <a:pt x="69" y="1174"/>
                    </a:lnTo>
                    <a:lnTo>
                      <a:pt x="74" y="1169"/>
                    </a:lnTo>
                    <a:lnTo>
                      <a:pt x="79" y="1164"/>
                    </a:lnTo>
                    <a:lnTo>
                      <a:pt x="79" y="1159"/>
                    </a:lnTo>
                    <a:lnTo>
                      <a:pt x="83" y="1159"/>
                    </a:lnTo>
                    <a:lnTo>
                      <a:pt x="88" y="1153"/>
                    </a:lnTo>
                    <a:lnTo>
                      <a:pt x="93" y="1153"/>
                    </a:lnTo>
                    <a:lnTo>
                      <a:pt x="93" y="1148"/>
                    </a:lnTo>
                    <a:lnTo>
                      <a:pt x="97" y="1148"/>
                    </a:lnTo>
                    <a:lnTo>
                      <a:pt x="102" y="1143"/>
                    </a:lnTo>
                    <a:lnTo>
                      <a:pt x="107" y="1138"/>
                    </a:lnTo>
                    <a:lnTo>
                      <a:pt x="111" y="1133"/>
                    </a:lnTo>
                    <a:lnTo>
                      <a:pt x="116" y="1128"/>
                    </a:lnTo>
                    <a:lnTo>
                      <a:pt x="121" y="1123"/>
                    </a:lnTo>
                    <a:lnTo>
                      <a:pt x="125" y="1118"/>
                    </a:lnTo>
                    <a:lnTo>
                      <a:pt x="125" y="1113"/>
                    </a:lnTo>
                    <a:lnTo>
                      <a:pt x="134" y="1108"/>
                    </a:lnTo>
                    <a:lnTo>
                      <a:pt x="139" y="1103"/>
                    </a:lnTo>
                    <a:lnTo>
                      <a:pt x="139" y="1098"/>
                    </a:lnTo>
                    <a:lnTo>
                      <a:pt x="139" y="1092"/>
                    </a:lnTo>
                    <a:lnTo>
                      <a:pt x="134" y="1092"/>
                    </a:lnTo>
                    <a:lnTo>
                      <a:pt x="130" y="1092"/>
                    </a:lnTo>
                    <a:lnTo>
                      <a:pt x="125" y="1092"/>
                    </a:lnTo>
                    <a:lnTo>
                      <a:pt x="121" y="1098"/>
                    </a:lnTo>
                    <a:lnTo>
                      <a:pt x="116" y="1098"/>
                    </a:lnTo>
                    <a:lnTo>
                      <a:pt x="111" y="1098"/>
                    </a:lnTo>
                    <a:lnTo>
                      <a:pt x="111" y="1092"/>
                    </a:lnTo>
                    <a:lnTo>
                      <a:pt x="107" y="1092"/>
                    </a:lnTo>
                    <a:lnTo>
                      <a:pt x="107" y="1087"/>
                    </a:lnTo>
                    <a:lnTo>
                      <a:pt x="102" y="1087"/>
                    </a:lnTo>
                    <a:lnTo>
                      <a:pt x="97" y="1082"/>
                    </a:lnTo>
                    <a:lnTo>
                      <a:pt x="97" y="1077"/>
                    </a:lnTo>
                    <a:lnTo>
                      <a:pt x="97" y="1062"/>
                    </a:lnTo>
                    <a:lnTo>
                      <a:pt x="97" y="1057"/>
                    </a:lnTo>
                    <a:lnTo>
                      <a:pt x="97" y="1052"/>
                    </a:lnTo>
                    <a:lnTo>
                      <a:pt x="97" y="1047"/>
                    </a:lnTo>
                    <a:lnTo>
                      <a:pt x="97" y="1042"/>
                    </a:lnTo>
                    <a:lnTo>
                      <a:pt x="97" y="1037"/>
                    </a:lnTo>
                    <a:lnTo>
                      <a:pt x="97" y="1031"/>
                    </a:lnTo>
                    <a:lnTo>
                      <a:pt x="97" y="1026"/>
                    </a:lnTo>
                    <a:lnTo>
                      <a:pt x="93" y="1021"/>
                    </a:lnTo>
                    <a:lnTo>
                      <a:pt x="97" y="1016"/>
                    </a:lnTo>
                    <a:lnTo>
                      <a:pt x="97" y="1011"/>
                    </a:lnTo>
                    <a:lnTo>
                      <a:pt x="97" y="1006"/>
                    </a:lnTo>
                    <a:lnTo>
                      <a:pt x="97" y="1001"/>
                    </a:lnTo>
                    <a:lnTo>
                      <a:pt x="97" y="996"/>
                    </a:lnTo>
                    <a:lnTo>
                      <a:pt x="102" y="991"/>
                    </a:lnTo>
                    <a:lnTo>
                      <a:pt x="102" y="986"/>
                    </a:lnTo>
                    <a:lnTo>
                      <a:pt x="102" y="981"/>
                    </a:lnTo>
                    <a:lnTo>
                      <a:pt x="107" y="981"/>
                    </a:lnTo>
                    <a:lnTo>
                      <a:pt x="107" y="976"/>
                    </a:lnTo>
                    <a:lnTo>
                      <a:pt x="111" y="970"/>
                    </a:lnTo>
                    <a:lnTo>
                      <a:pt x="111" y="965"/>
                    </a:lnTo>
                    <a:lnTo>
                      <a:pt x="111" y="960"/>
                    </a:lnTo>
                    <a:lnTo>
                      <a:pt x="116" y="960"/>
                    </a:lnTo>
                    <a:lnTo>
                      <a:pt x="116" y="955"/>
                    </a:lnTo>
                    <a:lnTo>
                      <a:pt x="121" y="955"/>
                    </a:lnTo>
                    <a:lnTo>
                      <a:pt x="125" y="955"/>
                    </a:lnTo>
                    <a:lnTo>
                      <a:pt x="130" y="955"/>
                    </a:lnTo>
                    <a:lnTo>
                      <a:pt x="130" y="950"/>
                    </a:lnTo>
                    <a:lnTo>
                      <a:pt x="125" y="950"/>
                    </a:lnTo>
                    <a:lnTo>
                      <a:pt x="125" y="945"/>
                    </a:lnTo>
                    <a:lnTo>
                      <a:pt x="125" y="940"/>
                    </a:lnTo>
                    <a:lnTo>
                      <a:pt x="130" y="935"/>
                    </a:lnTo>
                    <a:lnTo>
                      <a:pt x="130" y="930"/>
                    </a:lnTo>
                    <a:lnTo>
                      <a:pt x="130" y="925"/>
                    </a:lnTo>
                    <a:lnTo>
                      <a:pt x="130" y="920"/>
                    </a:lnTo>
                    <a:lnTo>
                      <a:pt x="130" y="915"/>
                    </a:lnTo>
                    <a:lnTo>
                      <a:pt x="134" y="909"/>
                    </a:lnTo>
                    <a:lnTo>
                      <a:pt x="134" y="904"/>
                    </a:lnTo>
                    <a:lnTo>
                      <a:pt x="134" y="899"/>
                    </a:lnTo>
                    <a:lnTo>
                      <a:pt x="134" y="894"/>
                    </a:lnTo>
                    <a:lnTo>
                      <a:pt x="139" y="889"/>
                    </a:lnTo>
                    <a:lnTo>
                      <a:pt x="139" y="884"/>
                    </a:lnTo>
                    <a:lnTo>
                      <a:pt x="139" y="879"/>
                    </a:lnTo>
                    <a:lnTo>
                      <a:pt x="144" y="874"/>
                    </a:lnTo>
                    <a:lnTo>
                      <a:pt x="144" y="869"/>
                    </a:lnTo>
                    <a:lnTo>
                      <a:pt x="144" y="859"/>
                    </a:lnTo>
                    <a:lnTo>
                      <a:pt x="139" y="854"/>
                    </a:lnTo>
                    <a:lnTo>
                      <a:pt x="139" y="843"/>
                    </a:lnTo>
                    <a:lnTo>
                      <a:pt x="139" y="838"/>
                    </a:lnTo>
                    <a:lnTo>
                      <a:pt x="134" y="833"/>
                    </a:lnTo>
                    <a:lnTo>
                      <a:pt x="134" y="823"/>
                    </a:lnTo>
                    <a:lnTo>
                      <a:pt x="130" y="818"/>
                    </a:lnTo>
                    <a:lnTo>
                      <a:pt x="130" y="813"/>
                    </a:lnTo>
                    <a:lnTo>
                      <a:pt x="130" y="808"/>
                    </a:lnTo>
                    <a:lnTo>
                      <a:pt x="130" y="803"/>
                    </a:lnTo>
                    <a:lnTo>
                      <a:pt x="134" y="798"/>
                    </a:lnTo>
                    <a:lnTo>
                      <a:pt x="134" y="793"/>
                    </a:lnTo>
                    <a:lnTo>
                      <a:pt x="139" y="793"/>
                    </a:lnTo>
                    <a:lnTo>
                      <a:pt x="139" y="787"/>
                    </a:lnTo>
                    <a:lnTo>
                      <a:pt x="139" y="782"/>
                    </a:lnTo>
                    <a:lnTo>
                      <a:pt x="144" y="772"/>
                    </a:lnTo>
                    <a:lnTo>
                      <a:pt x="144" y="767"/>
                    </a:lnTo>
                    <a:lnTo>
                      <a:pt x="144" y="762"/>
                    </a:lnTo>
                    <a:lnTo>
                      <a:pt x="144" y="757"/>
                    </a:lnTo>
                    <a:lnTo>
                      <a:pt x="144" y="752"/>
                    </a:lnTo>
                    <a:lnTo>
                      <a:pt x="144" y="747"/>
                    </a:lnTo>
                    <a:lnTo>
                      <a:pt x="144" y="742"/>
                    </a:lnTo>
                    <a:lnTo>
                      <a:pt x="139" y="742"/>
                    </a:lnTo>
                    <a:lnTo>
                      <a:pt x="134" y="742"/>
                    </a:lnTo>
                    <a:lnTo>
                      <a:pt x="130" y="742"/>
                    </a:lnTo>
                    <a:lnTo>
                      <a:pt x="130" y="747"/>
                    </a:lnTo>
                    <a:lnTo>
                      <a:pt x="125" y="747"/>
                    </a:lnTo>
                    <a:lnTo>
                      <a:pt x="121" y="752"/>
                    </a:lnTo>
                    <a:lnTo>
                      <a:pt x="116" y="752"/>
                    </a:lnTo>
                    <a:lnTo>
                      <a:pt x="111" y="757"/>
                    </a:lnTo>
                    <a:lnTo>
                      <a:pt x="107" y="757"/>
                    </a:lnTo>
                    <a:lnTo>
                      <a:pt x="107" y="762"/>
                    </a:lnTo>
                    <a:lnTo>
                      <a:pt x="102" y="762"/>
                    </a:lnTo>
                    <a:lnTo>
                      <a:pt x="102" y="767"/>
                    </a:lnTo>
                    <a:lnTo>
                      <a:pt x="97" y="767"/>
                    </a:lnTo>
                    <a:lnTo>
                      <a:pt x="93" y="767"/>
                    </a:lnTo>
                    <a:lnTo>
                      <a:pt x="88" y="772"/>
                    </a:lnTo>
                    <a:lnTo>
                      <a:pt x="83" y="772"/>
                    </a:lnTo>
                    <a:lnTo>
                      <a:pt x="83" y="767"/>
                    </a:lnTo>
                    <a:lnTo>
                      <a:pt x="79" y="767"/>
                    </a:lnTo>
                    <a:lnTo>
                      <a:pt x="79" y="762"/>
                    </a:lnTo>
                    <a:lnTo>
                      <a:pt x="74" y="757"/>
                    </a:lnTo>
                    <a:lnTo>
                      <a:pt x="74" y="752"/>
                    </a:lnTo>
                    <a:lnTo>
                      <a:pt x="74" y="747"/>
                    </a:lnTo>
                    <a:lnTo>
                      <a:pt x="69" y="747"/>
                    </a:lnTo>
                    <a:lnTo>
                      <a:pt x="69" y="742"/>
                    </a:lnTo>
                    <a:lnTo>
                      <a:pt x="69" y="737"/>
                    </a:lnTo>
                    <a:lnTo>
                      <a:pt x="65" y="732"/>
                    </a:lnTo>
                    <a:lnTo>
                      <a:pt x="65" y="726"/>
                    </a:lnTo>
                    <a:lnTo>
                      <a:pt x="60" y="716"/>
                    </a:lnTo>
                    <a:lnTo>
                      <a:pt x="55" y="706"/>
                    </a:lnTo>
                    <a:lnTo>
                      <a:pt x="51" y="696"/>
                    </a:lnTo>
                    <a:lnTo>
                      <a:pt x="46" y="681"/>
                    </a:lnTo>
                    <a:lnTo>
                      <a:pt x="42" y="676"/>
                    </a:lnTo>
                    <a:lnTo>
                      <a:pt x="37" y="665"/>
                    </a:lnTo>
                    <a:lnTo>
                      <a:pt x="37" y="650"/>
                    </a:lnTo>
                    <a:lnTo>
                      <a:pt x="14" y="589"/>
                    </a:lnTo>
                    <a:lnTo>
                      <a:pt x="9" y="574"/>
                    </a:lnTo>
                    <a:lnTo>
                      <a:pt x="4" y="559"/>
                    </a:lnTo>
                    <a:lnTo>
                      <a:pt x="0" y="549"/>
                    </a:lnTo>
                    <a:lnTo>
                      <a:pt x="4" y="549"/>
                    </a:lnTo>
                    <a:lnTo>
                      <a:pt x="4" y="543"/>
                    </a:lnTo>
                    <a:lnTo>
                      <a:pt x="0" y="543"/>
                    </a:lnTo>
                    <a:lnTo>
                      <a:pt x="4" y="543"/>
                    </a:lnTo>
                    <a:lnTo>
                      <a:pt x="4" y="538"/>
                    </a:lnTo>
                    <a:lnTo>
                      <a:pt x="4" y="533"/>
                    </a:lnTo>
                    <a:lnTo>
                      <a:pt x="9" y="533"/>
                    </a:lnTo>
                    <a:lnTo>
                      <a:pt x="14" y="528"/>
                    </a:lnTo>
                    <a:lnTo>
                      <a:pt x="18" y="528"/>
                    </a:lnTo>
                    <a:lnTo>
                      <a:pt x="23" y="523"/>
                    </a:lnTo>
                    <a:lnTo>
                      <a:pt x="28" y="518"/>
                    </a:lnTo>
                    <a:lnTo>
                      <a:pt x="28" y="513"/>
                    </a:lnTo>
                    <a:lnTo>
                      <a:pt x="32" y="508"/>
                    </a:lnTo>
                    <a:lnTo>
                      <a:pt x="32" y="503"/>
                    </a:lnTo>
                    <a:lnTo>
                      <a:pt x="32" y="498"/>
                    </a:lnTo>
                    <a:lnTo>
                      <a:pt x="37" y="493"/>
                    </a:lnTo>
                    <a:lnTo>
                      <a:pt x="42" y="493"/>
                    </a:lnTo>
                    <a:lnTo>
                      <a:pt x="46" y="493"/>
                    </a:lnTo>
                    <a:lnTo>
                      <a:pt x="46" y="488"/>
                    </a:lnTo>
                    <a:lnTo>
                      <a:pt x="46" y="482"/>
                    </a:lnTo>
                    <a:lnTo>
                      <a:pt x="51" y="482"/>
                    </a:lnTo>
                    <a:lnTo>
                      <a:pt x="51" y="477"/>
                    </a:lnTo>
                    <a:lnTo>
                      <a:pt x="51" y="472"/>
                    </a:lnTo>
                    <a:lnTo>
                      <a:pt x="51" y="467"/>
                    </a:lnTo>
                    <a:lnTo>
                      <a:pt x="55" y="462"/>
                    </a:lnTo>
                    <a:lnTo>
                      <a:pt x="55" y="457"/>
                    </a:lnTo>
                    <a:lnTo>
                      <a:pt x="60" y="452"/>
                    </a:lnTo>
                    <a:lnTo>
                      <a:pt x="65" y="452"/>
                    </a:lnTo>
                    <a:lnTo>
                      <a:pt x="69" y="452"/>
                    </a:lnTo>
                    <a:lnTo>
                      <a:pt x="69" y="447"/>
                    </a:lnTo>
                    <a:lnTo>
                      <a:pt x="69" y="442"/>
                    </a:lnTo>
                    <a:lnTo>
                      <a:pt x="74" y="442"/>
                    </a:lnTo>
                    <a:lnTo>
                      <a:pt x="69" y="442"/>
                    </a:lnTo>
                    <a:lnTo>
                      <a:pt x="65" y="442"/>
                    </a:lnTo>
                    <a:lnTo>
                      <a:pt x="65" y="437"/>
                    </a:lnTo>
                    <a:lnTo>
                      <a:pt x="60" y="437"/>
                    </a:lnTo>
                    <a:lnTo>
                      <a:pt x="55" y="437"/>
                    </a:lnTo>
                    <a:lnTo>
                      <a:pt x="55" y="432"/>
                    </a:lnTo>
                    <a:lnTo>
                      <a:pt x="51" y="432"/>
                    </a:lnTo>
                    <a:lnTo>
                      <a:pt x="46" y="432"/>
                    </a:lnTo>
                    <a:lnTo>
                      <a:pt x="42" y="432"/>
                    </a:lnTo>
                    <a:lnTo>
                      <a:pt x="37" y="432"/>
                    </a:lnTo>
                    <a:lnTo>
                      <a:pt x="37" y="427"/>
                    </a:lnTo>
                    <a:lnTo>
                      <a:pt x="37" y="421"/>
                    </a:lnTo>
                    <a:lnTo>
                      <a:pt x="37" y="416"/>
                    </a:lnTo>
                    <a:lnTo>
                      <a:pt x="37" y="411"/>
                    </a:lnTo>
                    <a:lnTo>
                      <a:pt x="37" y="406"/>
                    </a:lnTo>
                    <a:lnTo>
                      <a:pt x="32" y="406"/>
                    </a:lnTo>
                    <a:lnTo>
                      <a:pt x="32" y="401"/>
                    </a:lnTo>
                    <a:lnTo>
                      <a:pt x="32" y="396"/>
                    </a:lnTo>
                    <a:lnTo>
                      <a:pt x="32" y="391"/>
                    </a:lnTo>
                    <a:lnTo>
                      <a:pt x="32" y="386"/>
                    </a:lnTo>
                    <a:lnTo>
                      <a:pt x="32" y="381"/>
                    </a:lnTo>
                    <a:lnTo>
                      <a:pt x="32" y="376"/>
                    </a:lnTo>
                    <a:lnTo>
                      <a:pt x="32" y="371"/>
                    </a:lnTo>
                    <a:lnTo>
                      <a:pt x="32" y="366"/>
                    </a:lnTo>
                    <a:lnTo>
                      <a:pt x="32" y="360"/>
                    </a:lnTo>
                    <a:lnTo>
                      <a:pt x="32" y="355"/>
                    </a:lnTo>
                    <a:lnTo>
                      <a:pt x="32" y="350"/>
                    </a:lnTo>
                    <a:lnTo>
                      <a:pt x="32" y="345"/>
                    </a:lnTo>
                    <a:lnTo>
                      <a:pt x="32" y="340"/>
                    </a:lnTo>
                    <a:lnTo>
                      <a:pt x="32" y="335"/>
                    </a:lnTo>
                    <a:lnTo>
                      <a:pt x="32" y="330"/>
                    </a:lnTo>
                    <a:lnTo>
                      <a:pt x="32" y="325"/>
                    </a:lnTo>
                    <a:lnTo>
                      <a:pt x="32" y="320"/>
                    </a:lnTo>
                    <a:lnTo>
                      <a:pt x="32" y="315"/>
                    </a:lnTo>
                    <a:lnTo>
                      <a:pt x="32" y="310"/>
                    </a:lnTo>
                    <a:lnTo>
                      <a:pt x="32" y="305"/>
                    </a:lnTo>
                    <a:lnTo>
                      <a:pt x="32" y="299"/>
                    </a:lnTo>
                    <a:lnTo>
                      <a:pt x="32" y="294"/>
                    </a:lnTo>
                    <a:lnTo>
                      <a:pt x="32" y="289"/>
                    </a:lnTo>
                    <a:lnTo>
                      <a:pt x="32" y="284"/>
                    </a:lnTo>
                    <a:lnTo>
                      <a:pt x="32" y="279"/>
                    </a:lnTo>
                    <a:lnTo>
                      <a:pt x="32" y="274"/>
                    </a:lnTo>
                    <a:lnTo>
                      <a:pt x="32" y="269"/>
                    </a:lnTo>
                    <a:lnTo>
                      <a:pt x="32" y="264"/>
                    </a:lnTo>
                    <a:lnTo>
                      <a:pt x="32" y="259"/>
                    </a:lnTo>
                    <a:lnTo>
                      <a:pt x="32" y="254"/>
                    </a:lnTo>
                    <a:lnTo>
                      <a:pt x="32" y="238"/>
                    </a:lnTo>
                    <a:lnTo>
                      <a:pt x="32" y="233"/>
                    </a:lnTo>
                    <a:lnTo>
                      <a:pt x="32" y="228"/>
                    </a:lnTo>
                    <a:lnTo>
                      <a:pt x="32" y="223"/>
                    </a:lnTo>
                    <a:lnTo>
                      <a:pt x="32" y="218"/>
                    </a:lnTo>
                    <a:lnTo>
                      <a:pt x="32" y="213"/>
                    </a:lnTo>
                    <a:lnTo>
                      <a:pt x="32" y="203"/>
                    </a:lnTo>
                    <a:lnTo>
                      <a:pt x="32" y="198"/>
                    </a:lnTo>
                    <a:lnTo>
                      <a:pt x="32" y="193"/>
                    </a:lnTo>
                    <a:lnTo>
                      <a:pt x="32" y="188"/>
                    </a:lnTo>
                    <a:lnTo>
                      <a:pt x="32" y="183"/>
                    </a:lnTo>
                    <a:lnTo>
                      <a:pt x="32" y="177"/>
                    </a:lnTo>
                    <a:lnTo>
                      <a:pt x="32" y="172"/>
                    </a:lnTo>
                    <a:lnTo>
                      <a:pt x="32" y="167"/>
                    </a:lnTo>
                    <a:lnTo>
                      <a:pt x="32" y="162"/>
                    </a:lnTo>
                    <a:lnTo>
                      <a:pt x="32" y="157"/>
                    </a:lnTo>
                    <a:lnTo>
                      <a:pt x="32" y="152"/>
                    </a:lnTo>
                    <a:lnTo>
                      <a:pt x="32" y="147"/>
                    </a:lnTo>
                    <a:lnTo>
                      <a:pt x="32" y="142"/>
                    </a:lnTo>
                    <a:lnTo>
                      <a:pt x="32" y="137"/>
                    </a:lnTo>
                    <a:lnTo>
                      <a:pt x="37" y="137"/>
                    </a:lnTo>
                    <a:lnTo>
                      <a:pt x="42" y="137"/>
                    </a:lnTo>
                    <a:lnTo>
                      <a:pt x="51" y="137"/>
                    </a:lnTo>
                    <a:lnTo>
                      <a:pt x="60" y="132"/>
                    </a:lnTo>
                    <a:lnTo>
                      <a:pt x="69" y="132"/>
                    </a:lnTo>
                    <a:lnTo>
                      <a:pt x="79" y="127"/>
                    </a:lnTo>
                    <a:lnTo>
                      <a:pt x="88" y="127"/>
                    </a:lnTo>
                    <a:lnTo>
                      <a:pt x="97" y="127"/>
                    </a:lnTo>
                    <a:lnTo>
                      <a:pt x="107" y="122"/>
                    </a:lnTo>
                    <a:lnTo>
                      <a:pt x="116" y="122"/>
                    </a:lnTo>
                    <a:lnTo>
                      <a:pt x="125" y="116"/>
                    </a:lnTo>
                    <a:lnTo>
                      <a:pt x="130" y="116"/>
                    </a:lnTo>
                    <a:lnTo>
                      <a:pt x="148" y="111"/>
                    </a:lnTo>
                    <a:lnTo>
                      <a:pt x="186" y="106"/>
                    </a:lnTo>
                    <a:lnTo>
                      <a:pt x="204" y="101"/>
                    </a:lnTo>
                    <a:lnTo>
                      <a:pt x="209" y="101"/>
                    </a:lnTo>
                    <a:lnTo>
                      <a:pt x="214" y="101"/>
                    </a:lnTo>
                    <a:lnTo>
                      <a:pt x="218" y="96"/>
                    </a:lnTo>
                    <a:lnTo>
                      <a:pt x="223" y="96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44" name="Freeform 55"/>
              <p:cNvSpPr>
                <a:spLocks/>
              </p:cNvSpPr>
              <p:nvPr/>
            </p:nvSpPr>
            <p:spPr bwMode="auto">
              <a:xfrm>
                <a:off x="2931" y="492"/>
                <a:ext cx="591" cy="584"/>
              </a:xfrm>
              <a:custGeom>
                <a:avLst/>
                <a:gdLst>
                  <a:gd name="T0" fmla="*/ 130 w 591"/>
                  <a:gd name="T1" fmla="*/ 111 h 584"/>
                  <a:gd name="T2" fmla="*/ 163 w 591"/>
                  <a:gd name="T3" fmla="*/ 117 h 584"/>
                  <a:gd name="T4" fmla="*/ 195 w 591"/>
                  <a:gd name="T5" fmla="*/ 117 h 584"/>
                  <a:gd name="T6" fmla="*/ 219 w 591"/>
                  <a:gd name="T7" fmla="*/ 122 h 584"/>
                  <a:gd name="T8" fmla="*/ 237 w 591"/>
                  <a:gd name="T9" fmla="*/ 142 h 584"/>
                  <a:gd name="T10" fmla="*/ 260 w 591"/>
                  <a:gd name="T11" fmla="*/ 147 h 584"/>
                  <a:gd name="T12" fmla="*/ 288 w 591"/>
                  <a:gd name="T13" fmla="*/ 147 h 584"/>
                  <a:gd name="T14" fmla="*/ 316 w 591"/>
                  <a:gd name="T15" fmla="*/ 147 h 584"/>
                  <a:gd name="T16" fmla="*/ 344 w 591"/>
                  <a:gd name="T17" fmla="*/ 147 h 584"/>
                  <a:gd name="T18" fmla="*/ 377 w 591"/>
                  <a:gd name="T19" fmla="*/ 147 h 584"/>
                  <a:gd name="T20" fmla="*/ 414 w 591"/>
                  <a:gd name="T21" fmla="*/ 152 h 584"/>
                  <a:gd name="T22" fmla="*/ 446 w 591"/>
                  <a:gd name="T23" fmla="*/ 147 h 584"/>
                  <a:gd name="T24" fmla="*/ 474 w 591"/>
                  <a:gd name="T25" fmla="*/ 147 h 584"/>
                  <a:gd name="T26" fmla="*/ 507 w 591"/>
                  <a:gd name="T27" fmla="*/ 147 h 584"/>
                  <a:gd name="T28" fmla="*/ 539 w 591"/>
                  <a:gd name="T29" fmla="*/ 147 h 584"/>
                  <a:gd name="T30" fmla="*/ 567 w 591"/>
                  <a:gd name="T31" fmla="*/ 142 h 584"/>
                  <a:gd name="T32" fmla="*/ 567 w 591"/>
                  <a:gd name="T33" fmla="*/ 172 h 584"/>
                  <a:gd name="T34" fmla="*/ 558 w 591"/>
                  <a:gd name="T35" fmla="*/ 203 h 584"/>
                  <a:gd name="T36" fmla="*/ 553 w 591"/>
                  <a:gd name="T37" fmla="*/ 228 h 584"/>
                  <a:gd name="T38" fmla="*/ 553 w 591"/>
                  <a:gd name="T39" fmla="*/ 254 h 584"/>
                  <a:gd name="T40" fmla="*/ 539 w 591"/>
                  <a:gd name="T41" fmla="*/ 274 h 584"/>
                  <a:gd name="T42" fmla="*/ 530 w 591"/>
                  <a:gd name="T43" fmla="*/ 294 h 584"/>
                  <a:gd name="T44" fmla="*/ 549 w 591"/>
                  <a:gd name="T45" fmla="*/ 310 h 584"/>
                  <a:gd name="T46" fmla="*/ 553 w 591"/>
                  <a:gd name="T47" fmla="*/ 335 h 584"/>
                  <a:gd name="T48" fmla="*/ 567 w 591"/>
                  <a:gd name="T49" fmla="*/ 350 h 584"/>
                  <a:gd name="T50" fmla="*/ 577 w 591"/>
                  <a:gd name="T51" fmla="*/ 376 h 584"/>
                  <a:gd name="T52" fmla="*/ 586 w 591"/>
                  <a:gd name="T53" fmla="*/ 391 h 584"/>
                  <a:gd name="T54" fmla="*/ 586 w 591"/>
                  <a:gd name="T55" fmla="*/ 427 h 584"/>
                  <a:gd name="T56" fmla="*/ 581 w 591"/>
                  <a:gd name="T57" fmla="*/ 457 h 584"/>
                  <a:gd name="T58" fmla="*/ 581 w 591"/>
                  <a:gd name="T59" fmla="*/ 483 h 584"/>
                  <a:gd name="T60" fmla="*/ 577 w 591"/>
                  <a:gd name="T61" fmla="*/ 503 h 584"/>
                  <a:gd name="T62" fmla="*/ 572 w 591"/>
                  <a:gd name="T63" fmla="*/ 528 h 584"/>
                  <a:gd name="T64" fmla="*/ 563 w 591"/>
                  <a:gd name="T65" fmla="*/ 549 h 584"/>
                  <a:gd name="T66" fmla="*/ 549 w 591"/>
                  <a:gd name="T67" fmla="*/ 569 h 584"/>
                  <a:gd name="T68" fmla="*/ 530 w 591"/>
                  <a:gd name="T69" fmla="*/ 579 h 584"/>
                  <a:gd name="T70" fmla="*/ 507 w 591"/>
                  <a:gd name="T71" fmla="*/ 544 h 584"/>
                  <a:gd name="T72" fmla="*/ 479 w 591"/>
                  <a:gd name="T73" fmla="*/ 544 h 584"/>
                  <a:gd name="T74" fmla="*/ 465 w 591"/>
                  <a:gd name="T75" fmla="*/ 538 h 584"/>
                  <a:gd name="T76" fmla="*/ 437 w 591"/>
                  <a:gd name="T77" fmla="*/ 533 h 584"/>
                  <a:gd name="T78" fmla="*/ 414 w 591"/>
                  <a:gd name="T79" fmla="*/ 538 h 584"/>
                  <a:gd name="T80" fmla="*/ 395 w 591"/>
                  <a:gd name="T81" fmla="*/ 544 h 584"/>
                  <a:gd name="T82" fmla="*/ 353 w 591"/>
                  <a:gd name="T83" fmla="*/ 538 h 584"/>
                  <a:gd name="T84" fmla="*/ 330 w 591"/>
                  <a:gd name="T85" fmla="*/ 518 h 584"/>
                  <a:gd name="T86" fmla="*/ 260 w 591"/>
                  <a:gd name="T87" fmla="*/ 518 h 584"/>
                  <a:gd name="T88" fmla="*/ 237 w 591"/>
                  <a:gd name="T89" fmla="*/ 493 h 584"/>
                  <a:gd name="T90" fmla="*/ 205 w 591"/>
                  <a:gd name="T91" fmla="*/ 498 h 584"/>
                  <a:gd name="T92" fmla="*/ 172 w 591"/>
                  <a:gd name="T93" fmla="*/ 498 h 584"/>
                  <a:gd name="T94" fmla="*/ 135 w 591"/>
                  <a:gd name="T95" fmla="*/ 508 h 584"/>
                  <a:gd name="T96" fmla="*/ 107 w 591"/>
                  <a:gd name="T97" fmla="*/ 518 h 584"/>
                  <a:gd name="T98" fmla="*/ 65 w 591"/>
                  <a:gd name="T99" fmla="*/ 503 h 584"/>
                  <a:gd name="T100" fmla="*/ 37 w 591"/>
                  <a:gd name="T101" fmla="*/ 498 h 584"/>
                  <a:gd name="T102" fmla="*/ 9 w 591"/>
                  <a:gd name="T103" fmla="*/ 477 h 584"/>
                  <a:gd name="T104" fmla="*/ 28 w 591"/>
                  <a:gd name="T105" fmla="*/ 442 h 584"/>
                  <a:gd name="T106" fmla="*/ 9 w 591"/>
                  <a:gd name="T107" fmla="*/ 422 h 584"/>
                  <a:gd name="T108" fmla="*/ 14 w 591"/>
                  <a:gd name="T109" fmla="*/ 396 h 584"/>
                  <a:gd name="T110" fmla="*/ 42 w 591"/>
                  <a:gd name="T111" fmla="*/ 361 h 584"/>
                  <a:gd name="T112" fmla="*/ 75 w 591"/>
                  <a:gd name="T113" fmla="*/ 300 h 584"/>
                  <a:gd name="T114" fmla="*/ 102 w 591"/>
                  <a:gd name="T115" fmla="*/ 239 h 584"/>
                  <a:gd name="T116" fmla="*/ 126 w 591"/>
                  <a:gd name="T117" fmla="*/ 198 h 584"/>
                  <a:gd name="T118" fmla="*/ 130 w 591"/>
                  <a:gd name="T119" fmla="*/ 167 h 584"/>
                  <a:gd name="T120" fmla="*/ 121 w 591"/>
                  <a:gd name="T121" fmla="*/ 101 h 584"/>
                  <a:gd name="T122" fmla="*/ 112 w 591"/>
                  <a:gd name="T123" fmla="*/ 61 h 584"/>
                  <a:gd name="T124" fmla="*/ 102 w 591"/>
                  <a:gd name="T125" fmla="*/ 10 h 58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1"/>
                  <a:gd name="T190" fmla="*/ 0 h 584"/>
                  <a:gd name="T191" fmla="*/ 591 w 591"/>
                  <a:gd name="T192" fmla="*/ 584 h 58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1" h="584">
                    <a:moveTo>
                      <a:pt x="102" y="0"/>
                    </a:moveTo>
                    <a:lnTo>
                      <a:pt x="116" y="5"/>
                    </a:lnTo>
                    <a:lnTo>
                      <a:pt x="121" y="10"/>
                    </a:lnTo>
                    <a:lnTo>
                      <a:pt x="126" y="15"/>
                    </a:lnTo>
                    <a:lnTo>
                      <a:pt x="130" y="91"/>
                    </a:lnTo>
                    <a:lnTo>
                      <a:pt x="130" y="111"/>
                    </a:lnTo>
                    <a:lnTo>
                      <a:pt x="130" y="117"/>
                    </a:lnTo>
                    <a:lnTo>
                      <a:pt x="135" y="117"/>
                    </a:lnTo>
                    <a:lnTo>
                      <a:pt x="140" y="117"/>
                    </a:lnTo>
                    <a:lnTo>
                      <a:pt x="149" y="117"/>
                    </a:lnTo>
                    <a:lnTo>
                      <a:pt x="154" y="117"/>
                    </a:lnTo>
                    <a:lnTo>
                      <a:pt x="163" y="117"/>
                    </a:lnTo>
                    <a:lnTo>
                      <a:pt x="167" y="117"/>
                    </a:lnTo>
                    <a:lnTo>
                      <a:pt x="172" y="117"/>
                    </a:lnTo>
                    <a:lnTo>
                      <a:pt x="181" y="117"/>
                    </a:lnTo>
                    <a:lnTo>
                      <a:pt x="186" y="117"/>
                    </a:lnTo>
                    <a:lnTo>
                      <a:pt x="191" y="117"/>
                    </a:lnTo>
                    <a:lnTo>
                      <a:pt x="195" y="117"/>
                    </a:lnTo>
                    <a:lnTo>
                      <a:pt x="200" y="117"/>
                    </a:lnTo>
                    <a:lnTo>
                      <a:pt x="200" y="122"/>
                    </a:lnTo>
                    <a:lnTo>
                      <a:pt x="205" y="122"/>
                    </a:lnTo>
                    <a:lnTo>
                      <a:pt x="209" y="122"/>
                    </a:lnTo>
                    <a:lnTo>
                      <a:pt x="214" y="122"/>
                    </a:lnTo>
                    <a:lnTo>
                      <a:pt x="219" y="122"/>
                    </a:lnTo>
                    <a:lnTo>
                      <a:pt x="223" y="122"/>
                    </a:lnTo>
                    <a:lnTo>
                      <a:pt x="223" y="132"/>
                    </a:lnTo>
                    <a:lnTo>
                      <a:pt x="223" y="137"/>
                    </a:lnTo>
                    <a:lnTo>
                      <a:pt x="228" y="142"/>
                    </a:lnTo>
                    <a:lnTo>
                      <a:pt x="233" y="142"/>
                    </a:lnTo>
                    <a:lnTo>
                      <a:pt x="237" y="142"/>
                    </a:lnTo>
                    <a:lnTo>
                      <a:pt x="242" y="147"/>
                    </a:lnTo>
                    <a:lnTo>
                      <a:pt x="247" y="147"/>
                    </a:lnTo>
                    <a:lnTo>
                      <a:pt x="247" y="142"/>
                    </a:lnTo>
                    <a:lnTo>
                      <a:pt x="251" y="147"/>
                    </a:lnTo>
                    <a:lnTo>
                      <a:pt x="256" y="147"/>
                    </a:lnTo>
                    <a:lnTo>
                      <a:pt x="260" y="147"/>
                    </a:lnTo>
                    <a:lnTo>
                      <a:pt x="265" y="147"/>
                    </a:lnTo>
                    <a:lnTo>
                      <a:pt x="270" y="147"/>
                    </a:lnTo>
                    <a:lnTo>
                      <a:pt x="274" y="147"/>
                    </a:lnTo>
                    <a:lnTo>
                      <a:pt x="279" y="147"/>
                    </a:lnTo>
                    <a:lnTo>
                      <a:pt x="284" y="147"/>
                    </a:lnTo>
                    <a:lnTo>
                      <a:pt x="288" y="147"/>
                    </a:lnTo>
                    <a:lnTo>
                      <a:pt x="293" y="147"/>
                    </a:lnTo>
                    <a:lnTo>
                      <a:pt x="298" y="147"/>
                    </a:lnTo>
                    <a:lnTo>
                      <a:pt x="302" y="147"/>
                    </a:lnTo>
                    <a:lnTo>
                      <a:pt x="307" y="147"/>
                    </a:lnTo>
                    <a:lnTo>
                      <a:pt x="312" y="147"/>
                    </a:lnTo>
                    <a:lnTo>
                      <a:pt x="316" y="147"/>
                    </a:lnTo>
                    <a:lnTo>
                      <a:pt x="321" y="147"/>
                    </a:lnTo>
                    <a:lnTo>
                      <a:pt x="326" y="147"/>
                    </a:lnTo>
                    <a:lnTo>
                      <a:pt x="330" y="147"/>
                    </a:lnTo>
                    <a:lnTo>
                      <a:pt x="335" y="147"/>
                    </a:lnTo>
                    <a:lnTo>
                      <a:pt x="340" y="147"/>
                    </a:lnTo>
                    <a:lnTo>
                      <a:pt x="344" y="147"/>
                    </a:lnTo>
                    <a:lnTo>
                      <a:pt x="349" y="147"/>
                    </a:lnTo>
                    <a:lnTo>
                      <a:pt x="353" y="147"/>
                    </a:lnTo>
                    <a:lnTo>
                      <a:pt x="358" y="147"/>
                    </a:lnTo>
                    <a:lnTo>
                      <a:pt x="363" y="147"/>
                    </a:lnTo>
                    <a:lnTo>
                      <a:pt x="372" y="147"/>
                    </a:lnTo>
                    <a:lnTo>
                      <a:pt x="377" y="147"/>
                    </a:lnTo>
                    <a:lnTo>
                      <a:pt x="381" y="152"/>
                    </a:lnTo>
                    <a:lnTo>
                      <a:pt x="386" y="152"/>
                    </a:lnTo>
                    <a:lnTo>
                      <a:pt x="391" y="152"/>
                    </a:lnTo>
                    <a:lnTo>
                      <a:pt x="400" y="152"/>
                    </a:lnTo>
                    <a:lnTo>
                      <a:pt x="409" y="152"/>
                    </a:lnTo>
                    <a:lnTo>
                      <a:pt x="414" y="152"/>
                    </a:lnTo>
                    <a:lnTo>
                      <a:pt x="419" y="152"/>
                    </a:lnTo>
                    <a:lnTo>
                      <a:pt x="423" y="152"/>
                    </a:lnTo>
                    <a:lnTo>
                      <a:pt x="432" y="147"/>
                    </a:lnTo>
                    <a:lnTo>
                      <a:pt x="437" y="147"/>
                    </a:lnTo>
                    <a:lnTo>
                      <a:pt x="442" y="147"/>
                    </a:lnTo>
                    <a:lnTo>
                      <a:pt x="446" y="147"/>
                    </a:lnTo>
                    <a:lnTo>
                      <a:pt x="451" y="147"/>
                    </a:lnTo>
                    <a:lnTo>
                      <a:pt x="456" y="147"/>
                    </a:lnTo>
                    <a:lnTo>
                      <a:pt x="460" y="147"/>
                    </a:lnTo>
                    <a:lnTo>
                      <a:pt x="465" y="147"/>
                    </a:lnTo>
                    <a:lnTo>
                      <a:pt x="470" y="147"/>
                    </a:lnTo>
                    <a:lnTo>
                      <a:pt x="474" y="147"/>
                    </a:lnTo>
                    <a:lnTo>
                      <a:pt x="479" y="147"/>
                    </a:lnTo>
                    <a:lnTo>
                      <a:pt x="484" y="147"/>
                    </a:lnTo>
                    <a:lnTo>
                      <a:pt x="488" y="147"/>
                    </a:lnTo>
                    <a:lnTo>
                      <a:pt x="493" y="147"/>
                    </a:lnTo>
                    <a:lnTo>
                      <a:pt x="502" y="147"/>
                    </a:lnTo>
                    <a:lnTo>
                      <a:pt x="507" y="147"/>
                    </a:lnTo>
                    <a:lnTo>
                      <a:pt x="512" y="147"/>
                    </a:lnTo>
                    <a:lnTo>
                      <a:pt x="516" y="147"/>
                    </a:lnTo>
                    <a:lnTo>
                      <a:pt x="521" y="147"/>
                    </a:lnTo>
                    <a:lnTo>
                      <a:pt x="530" y="147"/>
                    </a:lnTo>
                    <a:lnTo>
                      <a:pt x="535" y="147"/>
                    </a:lnTo>
                    <a:lnTo>
                      <a:pt x="539" y="147"/>
                    </a:lnTo>
                    <a:lnTo>
                      <a:pt x="544" y="147"/>
                    </a:lnTo>
                    <a:lnTo>
                      <a:pt x="549" y="147"/>
                    </a:lnTo>
                    <a:lnTo>
                      <a:pt x="553" y="147"/>
                    </a:lnTo>
                    <a:lnTo>
                      <a:pt x="558" y="147"/>
                    </a:lnTo>
                    <a:lnTo>
                      <a:pt x="563" y="142"/>
                    </a:lnTo>
                    <a:lnTo>
                      <a:pt x="567" y="142"/>
                    </a:lnTo>
                    <a:lnTo>
                      <a:pt x="572" y="147"/>
                    </a:lnTo>
                    <a:lnTo>
                      <a:pt x="572" y="152"/>
                    </a:lnTo>
                    <a:lnTo>
                      <a:pt x="567" y="157"/>
                    </a:lnTo>
                    <a:lnTo>
                      <a:pt x="567" y="162"/>
                    </a:lnTo>
                    <a:lnTo>
                      <a:pt x="567" y="167"/>
                    </a:lnTo>
                    <a:lnTo>
                      <a:pt x="567" y="172"/>
                    </a:lnTo>
                    <a:lnTo>
                      <a:pt x="567" y="178"/>
                    </a:lnTo>
                    <a:lnTo>
                      <a:pt x="567" y="183"/>
                    </a:lnTo>
                    <a:lnTo>
                      <a:pt x="563" y="188"/>
                    </a:lnTo>
                    <a:lnTo>
                      <a:pt x="563" y="193"/>
                    </a:lnTo>
                    <a:lnTo>
                      <a:pt x="563" y="198"/>
                    </a:lnTo>
                    <a:lnTo>
                      <a:pt x="558" y="203"/>
                    </a:lnTo>
                    <a:lnTo>
                      <a:pt x="558" y="208"/>
                    </a:lnTo>
                    <a:lnTo>
                      <a:pt x="553" y="208"/>
                    </a:lnTo>
                    <a:lnTo>
                      <a:pt x="553" y="213"/>
                    </a:lnTo>
                    <a:lnTo>
                      <a:pt x="553" y="218"/>
                    </a:lnTo>
                    <a:lnTo>
                      <a:pt x="553" y="223"/>
                    </a:lnTo>
                    <a:lnTo>
                      <a:pt x="553" y="228"/>
                    </a:lnTo>
                    <a:lnTo>
                      <a:pt x="553" y="233"/>
                    </a:lnTo>
                    <a:lnTo>
                      <a:pt x="553" y="239"/>
                    </a:lnTo>
                    <a:lnTo>
                      <a:pt x="553" y="244"/>
                    </a:lnTo>
                    <a:lnTo>
                      <a:pt x="558" y="249"/>
                    </a:lnTo>
                    <a:lnTo>
                      <a:pt x="553" y="249"/>
                    </a:lnTo>
                    <a:lnTo>
                      <a:pt x="553" y="254"/>
                    </a:lnTo>
                    <a:lnTo>
                      <a:pt x="553" y="259"/>
                    </a:lnTo>
                    <a:lnTo>
                      <a:pt x="549" y="259"/>
                    </a:lnTo>
                    <a:lnTo>
                      <a:pt x="549" y="264"/>
                    </a:lnTo>
                    <a:lnTo>
                      <a:pt x="544" y="264"/>
                    </a:lnTo>
                    <a:lnTo>
                      <a:pt x="544" y="269"/>
                    </a:lnTo>
                    <a:lnTo>
                      <a:pt x="539" y="274"/>
                    </a:lnTo>
                    <a:lnTo>
                      <a:pt x="535" y="274"/>
                    </a:lnTo>
                    <a:lnTo>
                      <a:pt x="530" y="274"/>
                    </a:lnTo>
                    <a:lnTo>
                      <a:pt x="530" y="279"/>
                    </a:lnTo>
                    <a:lnTo>
                      <a:pt x="530" y="284"/>
                    </a:lnTo>
                    <a:lnTo>
                      <a:pt x="530" y="289"/>
                    </a:lnTo>
                    <a:lnTo>
                      <a:pt x="530" y="294"/>
                    </a:lnTo>
                    <a:lnTo>
                      <a:pt x="530" y="300"/>
                    </a:lnTo>
                    <a:lnTo>
                      <a:pt x="535" y="300"/>
                    </a:lnTo>
                    <a:lnTo>
                      <a:pt x="539" y="300"/>
                    </a:lnTo>
                    <a:lnTo>
                      <a:pt x="544" y="305"/>
                    </a:lnTo>
                    <a:lnTo>
                      <a:pt x="549" y="305"/>
                    </a:lnTo>
                    <a:lnTo>
                      <a:pt x="549" y="310"/>
                    </a:lnTo>
                    <a:lnTo>
                      <a:pt x="553" y="310"/>
                    </a:lnTo>
                    <a:lnTo>
                      <a:pt x="553" y="315"/>
                    </a:lnTo>
                    <a:lnTo>
                      <a:pt x="553" y="320"/>
                    </a:lnTo>
                    <a:lnTo>
                      <a:pt x="553" y="325"/>
                    </a:lnTo>
                    <a:lnTo>
                      <a:pt x="553" y="330"/>
                    </a:lnTo>
                    <a:lnTo>
                      <a:pt x="553" y="335"/>
                    </a:lnTo>
                    <a:lnTo>
                      <a:pt x="558" y="335"/>
                    </a:lnTo>
                    <a:lnTo>
                      <a:pt x="558" y="340"/>
                    </a:lnTo>
                    <a:lnTo>
                      <a:pt x="558" y="345"/>
                    </a:lnTo>
                    <a:lnTo>
                      <a:pt x="563" y="345"/>
                    </a:lnTo>
                    <a:lnTo>
                      <a:pt x="563" y="350"/>
                    </a:lnTo>
                    <a:lnTo>
                      <a:pt x="567" y="350"/>
                    </a:lnTo>
                    <a:lnTo>
                      <a:pt x="567" y="355"/>
                    </a:lnTo>
                    <a:lnTo>
                      <a:pt x="572" y="361"/>
                    </a:lnTo>
                    <a:lnTo>
                      <a:pt x="572" y="366"/>
                    </a:lnTo>
                    <a:lnTo>
                      <a:pt x="572" y="371"/>
                    </a:lnTo>
                    <a:lnTo>
                      <a:pt x="577" y="371"/>
                    </a:lnTo>
                    <a:lnTo>
                      <a:pt x="577" y="376"/>
                    </a:lnTo>
                    <a:lnTo>
                      <a:pt x="577" y="381"/>
                    </a:lnTo>
                    <a:lnTo>
                      <a:pt x="581" y="381"/>
                    </a:lnTo>
                    <a:lnTo>
                      <a:pt x="577" y="381"/>
                    </a:lnTo>
                    <a:lnTo>
                      <a:pt x="581" y="386"/>
                    </a:lnTo>
                    <a:lnTo>
                      <a:pt x="581" y="391"/>
                    </a:lnTo>
                    <a:lnTo>
                      <a:pt x="586" y="391"/>
                    </a:lnTo>
                    <a:lnTo>
                      <a:pt x="586" y="396"/>
                    </a:lnTo>
                    <a:lnTo>
                      <a:pt x="591" y="396"/>
                    </a:lnTo>
                    <a:lnTo>
                      <a:pt x="591" y="401"/>
                    </a:lnTo>
                    <a:lnTo>
                      <a:pt x="591" y="406"/>
                    </a:lnTo>
                    <a:lnTo>
                      <a:pt x="591" y="411"/>
                    </a:lnTo>
                    <a:lnTo>
                      <a:pt x="586" y="427"/>
                    </a:lnTo>
                    <a:lnTo>
                      <a:pt x="586" y="432"/>
                    </a:lnTo>
                    <a:lnTo>
                      <a:pt x="586" y="437"/>
                    </a:lnTo>
                    <a:lnTo>
                      <a:pt x="586" y="442"/>
                    </a:lnTo>
                    <a:lnTo>
                      <a:pt x="586" y="447"/>
                    </a:lnTo>
                    <a:lnTo>
                      <a:pt x="586" y="452"/>
                    </a:lnTo>
                    <a:lnTo>
                      <a:pt x="581" y="457"/>
                    </a:lnTo>
                    <a:lnTo>
                      <a:pt x="586" y="462"/>
                    </a:lnTo>
                    <a:lnTo>
                      <a:pt x="581" y="462"/>
                    </a:lnTo>
                    <a:lnTo>
                      <a:pt x="581" y="467"/>
                    </a:lnTo>
                    <a:lnTo>
                      <a:pt x="581" y="472"/>
                    </a:lnTo>
                    <a:lnTo>
                      <a:pt x="581" y="477"/>
                    </a:lnTo>
                    <a:lnTo>
                      <a:pt x="581" y="483"/>
                    </a:lnTo>
                    <a:lnTo>
                      <a:pt x="586" y="483"/>
                    </a:lnTo>
                    <a:lnTo>
                      <a:pt x="586" y="488"/>
                    </a:lnTo>
                    <a:lnTo>
                      <a:pt x="586" y="493"/>
                    </a:lnTo>
                    <a:lnTo>
                      <a:pt x="581" y="493"/>
                    </a:lnTo>
                    <a:lnTo>
                      <a:pt x="577" y="498"/>
                    </a:lnTo>
                    <a:lnTo>
                      <a:pt x="577" y="503"/>
                    </a:lnTo>
                    <a:lnTo>
                      <a:pt x="572" y="503"/>
                    </a:lnTo>
                    <a:lnTo>
                      <a:pt x="572" y="508"/>
                    </a:lnTo>
                    <a:lnTo>
                      <a:pt x="572" y="513"/>
                    </a:lnTo>
                    <a:lnTo>
                      <a:pt x="572" y="518"/>
                    </a:lnTo>
                    <a:lnTo>
                      <a:pt x="572" y="523"/>
                    </a:lnTo>
                    <a:lnTo>
                      <a:pt x="572" y="528"/>
                    </a:lnTo>
                    <a:lnTo>
                      <a:pt x="572" y="533"/>
                    </a:lnTo>
                    <a:lnTo>
                      <a:pt x="572" y="538"/>
                    </a:lnTo>
                    <a:lnTo>
                      <a:pt x="572" y="544"/>
                    </a:lnTo>
                    <a:lnTo>
                      <a:pt x="567" y="544"/>
                    </a:lnTo>
                    <a:lnTo>
                      <a:pt x="567" y="549"/>
                    </a:lnTo>
                    <a:lnTo>
                      <a:pt x="563" y="549"/>
                    </a:lnTo>
                    <a:lnTo>
                      <a:pt x="558" y="549"/>
                    </a:lnTo>
                    <a:lnTo>
                      <a:pt x="558" y="554"/>
                    </a:lnTo>
                    <a:lnTo>
                      <a:pt x="553" y="559"/>
                    </a:lnTo>
                    <a:lnTo>
                      <a:pt x="553" y="564"/>
                    </a:lnTo>
                    <a:lnTo>
                      <a:pt x="549" y="564"/>
                    </a:lnTo>
                    <a:lnTo>
                      <a:pt x="549" y="569"/>
                    </a:lnTo>
                    <a:lnTo>
                      <a:pt x="544" y="574"/>
                    </a:lnTo>
                    <a:lnTo>
                      <a:pt x="539" y="574"/>
                    </a:lnTo>
                    <a:lnTo>
                      <a:pt x="539" y="579"/>
                    </a:lnTo>
                    <a:lnTo>
                      <a:pt x="535" y="579"/>
                    </a:lnTo>
                    <a:lnTo>
                      <a:pt x="535" y="584"/>
                    </a:lnTo>
                    <a:lnTo>
                      <a:pt x="530" y="579"/>
                    </a:lnTo>
                    <a:lnTo>
                      <a:pt x="530" y="574"/>
                    </a:lnTo>
                    <a:lnTo>
                      <a:pt x="525" y="569"/>
                    </a:lnTo>
                    <a:lnTo>
                      <a:pt x="516" y="559"/>
                    </a:lnTo>
                    <a:lnTo>
                      <a:pt x="516" y="549"/>
                    </a:lnTo>
                    <a:lnTo>
                      <a:pt x="512" y="544"/>
                    </a:lnTo>
                    <a:lnTo>
                      <a:pt x="507" y="544"/>
                    </a:lnTo>
                    <a:lnTo>
                      <a:pt x="502" y="544"/>
                    </a:lnTo>
                    <a:lnTo>
                      <a:pt x="498" y="544"/>
                    </a:lnTo>
                    <a:lnTo>
                      <a:pt x="493" y="544"/>
                    </a:lnTo>
                    <a:lnTo>
                      <a:pt x="488" y="544"/>
                    </a:lnTo>
                    <a:lnTo>
                      <a:pt x="484" y="544"/>
                    </a:lnTo>
                    <a:lnTo>
                      <a:pt x="479" y="544"/>
                    </a:lnTo>
                    <a:lnTo>
                      <a:pt x="479" y="549"/>
                    </a:lnTo>
                    <a:lnTo>
                      <a:pt x="474" y="549"/>
                    </a:lnTo>
                    <a:lnTo>
                      <a:pt x="474" y="544"/>
                    </a:lnTo>
                    <a:lnTo>
                      <a:pt x="470" y="544"/>
                    </a:lnTo>
                    <a:lnTo>
                      <a:pt x="470" y="538"/>
                    </a:lnTo>
                    <a:lnTo>
                      <a:pt x="465" y="538"/>
                    </a:lnTo>
                    <a:lnTo>
                      <a:pt x="465" y="533"/>
                    </a:lnTo>
                    <a:lnTo>
                      <a:pt x="460" y="533"/>
                    </a:lnTo>
                    <a:lnTo>
                      <a:pt x="456" y="533"/>
                    </a:lnTo>
                    <a:lnTo>
                      <a:pt x="451" y="544"/>
                    </a:lnTo>
                    <a:lnTo>
                      <a:pt x="446" y="538"/>
                    </a:lnTo>
                    <a:lnTo>
                      <a:pt x="437" y="533"/>
                    </a:lnTo>
                    <a:lnTo>
                      <a:pt x="432" y="533"/>
                    </a:lnTo>
                    <a:lnTo>
                      <a:pt x="428" y="533"/>
                    </a:lnTo>
                    <a:lnTo>
                      <a:pt x="428" y="538"/>
                    </a:lnTo>
                    <a:lnTo>
                      <a:pt x="423" y="538"/>
                    </a:lnTo>
                    <a:lnTo>
                      <a:pt x="419" y="538"/>
                    </a:lnTo>
                    <a:lnTo>
                      <a:pt x="414" y="538"/>
                    </a:lnTo>
                    <a:lnTo>
                      <a:pt x="409" y="538"/>
                    </a:lnTo>
                    <a:lnTo>
                      <a:pt x="409" y="533"/>
                    </a:lnTo>
                    <a:lnTo>
                      <a:pt x="405" y="533"/>
                    </a:lnTo>
                    <a:lnTo>
                      <a:pt x="400" y="533"/>
                    </a:lnTo>
                    <a:lnTo>
                      <a:pt x="400" y="538"/>
                    </a:lnTo>
                    <a:lnTo>
                      <a:pt x="395" y="544"/>
                    </a:lnTo>
                    <a:lnTo>
                      <a:pt x="391" y="549"/>
                    </a:lnTo>
                    <a:lnTo>
                      <a:pt x="381" y="549"/>
                    </a:lnTo>
                    <a:lnTo>
                      <a:pt x="377" y="549"/>
                    </a:lnTo>
                    <a:lnTo>
                      <a:pt x="367" y="549"/>
                    </a:lnTo>
                    <a:lnTo>
                      <a:pt x="363" y="544"/>
                    </a:lnTo>
                    <a:lnTo>
                      <a:pt x="353" y="538"/>
                    </a:lnTo>
                    <a:lnTo>
                      <a:pt x="349" y="538"/>
                    </a:lnTo>
                    <a:lnTo>
                      <a:pt x="344" y="533"/>
                    </a:lnTo>
                    <a:lnTo>
                      <a:pt x="340" y="528"/>
                    </a:lnTo>
                    <a:lnTo>
                      <a:pt x="335" y="523"/>
                    </a:lnTo>
                    <a:lnTo>
                      <a:pt x="335" y="518"/>
                    </a:lnTo>
                    <a:lnTo>
                      <a:pt x="330" y="518"/>
                    </a:lnTo>
                    <a:lnTo>
                      <a:pt x="321" y="518"/>
                    </a:lnTo>
                    <a:lnTo>
                      <a:pt x="316" y="518"/>
                    </a:lnTo>
                    <a:lnTo>
                      <a:pt x="298" y="518"/>
                    </a:lnTo>
                    <a:lnTo>
                      <a:pt x="279" y="518"/>
                    </a:lnTo>
                    <a:lnTo>
                      <a:pt x="265" y="518"/>
                    </a:lnTo>
                    <a:lnTo>
                      <a:pt x="260" y="518"/>
                    </a:lnTo>
                    <a:lnTo>
                      <a:pt x="256" y="518"/>
                    </a:lnTo>
                    <a:lnTo>
                      <a:pt x="251" y="518"/>
                    </a:lnTo>
                    <a:lnTo>
                      <a:pt x="251" y="508"/>
                    </a:lnTo>
                    <a:lnTo>
                      <a:pt x="247" y="503"/>
                    </a:lnTo>
                    <a:lnTo>
                      <a:pt x="247" y="498"/>
                    </a:lnTo>
                    <a:lnTo>
                      <a:pt x="237" y="493"/>
                    </a:lnTo>
                    <a:lnTo>
                      <a:pt x="233" y="493"/>
                    </a:lnTo>
                    <a:lnTo>
                      <a:pt x="228" y="488"/>
                    </a:lnTo>
                    <a:lnTo>
                      <a:pt x="223" y="493"/>
                    </a:lnTo>
                    <a:lnTo>
                      <a:pt x="219" y="493"/>
                    </a:lnTo>
                    <a:lnTo>
                      <a:pt x="214" y="498"/>
                    </a:lnTo>
                    <a:lnTo>
                      <a:pt x="205" y="498"/>
                    </a:lnTo>
                    <a:lnTo>
                      <a:pt x="200" y="498"/>
                    </a:lnTo>
                    <a:lnTo>
                      <a:pt x="195" y="498"/>
                    </a:lnTo>
                    <a:lnTo>
                      <a:pt x="186" y="503"/>
                    </a:lnTo>
                    <a:lnTo>
                      <a:pt x="181" y="498"/>
                    </a:lnTo>
                    <a:lnTo>
                      <a:pt x="177" y="498"/>
                    </a:lnTo>
                    <a:lnTo>
                      <a:pt x="172" y="498"/>
                    </a:lnTo>
                    <a:lnTo>
                      <a:pt x="167" y="498"/>
                    </a:lnTo>
                    <a:lnTo>
                      <a:pt x="154" y="498"/>
                    </a:lnTo>
                    <a:lnTo>
                      <a:pt x="149" y="503"/>
                    </a:lnTo>
                    <a:lnTo>
                      <a:pt x="144" y="503"/>
                    </a:lnTo>
                    <a:lnTo>
                      <a:pt x="140" y="508"/>
                    </a:lnTo>
                    <a:lnTo>
                      <a:pt x="135" y="508"/>
                    </a:lnTo>
                    <a:lnTo>
                      <a:pt x="126" y="513"/>
                    </a:lnTo>
                    <a:lnTo>
                      <a:pt x="126" y="518"/>
                    </a:lnTo>
                    <a:lnTo>
                      <a:pt x="121" y="518"/>
                    </a:lnTo>
                    <a:lnTo>
                      <a:pt x="116" y="518"/>
                    </a:lnTo>
                    <a:lnTo>
                      <a:pt x="112" y="518"/>
                    </a:lnTo>
                    <a:lnTo>
                      <a:pt x="107" y="518"/>
                    </a:lnTo>
                    <a:lnTo>
                      <a:pt x="84" y="508"/>
                    </a:lnTo>
                    <a:lnTo>
                      <a:pt x="79" y="508"/>
                    </a:lnTo>
                    <a:lnTo>
                      <a:pt x="75" y="508"/>
                    </a:lnTo>
                    <a:lnTo>
                      <a:pt x="75" y="503"/>
                    </a:lnTo>
                    <a:lnTo>
                      <a:pt x="70" y="503"/>
                    </a:lnTo>
                    <a:lnTo>
                      <a:pt x="65" y="503"/>
                    </a:lnTo>
                    <a:lnTo>
                      <a:pt x="61" y="498"/>
                    </a:lnTo>
                    <a:lnTo>
                      <a:pt x="56" y="498"/>
                    </a:lnTo>
                    <a:lnTo>
                      <a:pt x="51" y="498"/>
                    </a:lnTo>
                    <a:lnTo>
                      <a:pt x="47" y="498"/>
                    </a:lnTo>
                    <a:lnTo>
                      <a:pt x="42" y="498"/>
                    </a:lnTo>
                    <a:lnTo>
                      <a:pt x="37" y="498"/>
                    </a:lnTo>
                    <a:lnTo>
                      <a:pt x="37" y="493"/>
                    </a:lnTo>
                    <a:lnTo>
                      <a:pt x="33" y="493"/>
                    </a:lnTo>
                    <a:lnTo>
                      <a:pt x="28" y="493"/>
                    </a:lnTo>
                    <a:lnTo>
                      <a:pt x="23" y="493"/>
                    </a:lnTo>
                    <a:lnTo>
                      <a:pt x="14" y="483"/>
                    </a:lnTo>
                    <a:lnTo>
                      <a:pt x="9" y="477"/>
                    </a:lnTo>
                    <a:lnTo>
                      <a:pt x="14" y="472"/>
                    </a:lnTo>
                    <a:lnTo>
                      <a:pt x="14" y="467"/>
                    </a:lnTo>
                    <a:lnTo>
                      <a:pt x="19" y="457"/>
                    </a:lnTo>
                    <a:lnTo>
                      <a:pt x="23" y="452"/>
                    </a:lnTo>
                    <a:lnTo>
                      <a:pt x="28" y="447"/>
                    </a:lnTo>
                    <a:lnTo>
                      <a:pt x="28" y="442"/>
                    </a:lnTo>
                    <a:lnTo>
                      <a:pt x="23" y="442"/>
                    </a:lnTo>
                    <a:lnTo>
                      <a:pt x="23" y="437"/>
                    </a:lnTo>
                    <a:lnTo>
                      <a:pt x="19" y="432"/>
                    </a:lnTo>
                    <a:lnTo>
                      <a:pt x="14" y="432"/>
                    </a:lnTo>
                    <a:lnTo>
                      <a:pt x="14" y="427"/>
                    </a:lnTo>
                    <a:lnTo>
                      <a:pt x="9" y="422"/>
                    </a:lnTo>
                    <a:lnTo>
                      <a:pt x="5" y="416"/>
                    </a:lnTo>
                    <a:lnTo>
                      <a:pt x="5" y="411"/>
                    </a:lnTo>
                    <a:lnTo>
                      <a:pt x="0" y="411"/>
                    </a:lnTo>
                    <a:lnTo>
                      <a:pt x="9" y="401"/>
                    </a:lnTo>
                    <a:lnTo>
                      <a:pt x="14" y="401"/>
                    </a:lnTo>
                    <a:lnTo>
                      <a:pt x="14" y="396"/>
                    </a:lnTo>
                    <a:lnTo>
                      <a:pt x="19" y="396"/>
                    </a:lnTo>
                    <a:lnTo>
                      <a:pt x="23" y="391"/>
                    </a:lnTo>
                    <a:lnTo>
                      <a:pt x="28" y="386"/>
                    </a:lnTo>
                    <a:lnTo>
                      <a:pt x="33" y="376"/>
                    </a:lnTo>
                    <a:lnTo>
                      <a:pt x="37" y="371"/>
                    </a:lnTo>
                    <a:lnTo>
                      <a:pt x="42" y="361"/>
                    </a:lnTo>
                    <a:lnTo>
                      <a:pt x="51" y="340"/>
                    </a:lnTo>
                    <a:lnTo>
                      <a:pt x="51" y="335"/>
                    </a:lnTo>
                    <a:lnTo>
                      <a:pt x="61" y="320"/>
                    </a:lnTo>
                    <a:lnTo>
                      <a:pt x="65" y="310"/>
                    </a:lnTo>
                    <a:lnTo>
                      <a:pt x="70" y="305"/>
                    </a:lnTo>
                    <a:lnTo>
                      <a:pt x="75" y="300"/>
                    </a:lnTo>
                    <a:lnTo>
                      <a:pt x="79" y="289"/>
                    </a:lnTo>
                    <a:lnTo>
                      <a:pt x="88" y="269"/>
                    </a:lnTo>
                    <a:lnTo>
                      <a:pt x="88" y="264"/>
                    </a:lnTo>
                    <a:lnTo>
                      <a:pt x="98" y="254"/>
                    </a:lnTo>
                    <a:lnTo>
                      <a:pt x="98" y="249"/>
                    </a:lnTo>
                    <a:lnTo>
                      <a:pt x="102" y="239"/>
                    </a:lnTo>
                    <a:lnTo>
                      <a:pt x="107" y="239"/>
                    </a:lnTo>
                    <a:lnTo>
                      <a:pt x="107" y="233"/>
                    </a:lnTo>
                    <a:lnTo>
                      <a:pt x="112" y="228"/>
                    </a:lnTo>
                    <a:lnTo>
                      <a:pt x="112" y="223"/>
                    </a:lnTo>
                    <a:lnTo>
                      <a:pt x="121" y="203"/>
                    </a:lnTo>
                    <a:lnTo>
                      <a:pt x="126" y="198"/>
                    </a:lnTo>
                    <a:lnTo>
                      <a:pt x="126" y="193"/>
                    </a:lnTo>
                    <a:lnTo>
                      <a:pt x="130" y="188"/>
                    </a:lnTo>
                    <a:lnTo>
                      <a:pt x="130" y="183"/>
                    </a:lnTo>
                    <a:lnTo>
                      <a:pt x="130" y="178"/>
                    </a:lnTo>
                    <a:lnTo>
                      <a:pt x="130" y="172"/>
                    </a:lnTo>
                    <a:lnTo>
                      <a:pt x="130" y="167"/>
                    </a:lnTo>
                    <a:lnTo>
                      <a:pt x="130" y="157"/>
                    </a:lnTo>
                    <a:lnTo>
                      <a:pt x="126" y="152"/>
                    </a:lnTo>
                    <a:lnTo>
                      <a:pt x="126" y="147"/>
                    </a:lnTo>
                    <a:lnTo>
                      <a:pt x="121" y="122"/>
                    </a:lnTo>
                    <a:lnTo>
                      <a:pt x="121" y="117"/>
                    </a:lnTo>
                    <a:lnTo>
                      <a:pt x="121" y="101"/>
                    </a:lnTo>
                    <a:lnTo>
                      <a:pt x="116" y="96"/>
                    </a:lnTo>
                    <a:lnTo>
                      <a:pt x="116" y="91"/>
                    </a:lnTo>
                    <a:lnTo>
                      <a:pt x="116" y="86"/>
                    </a:lnTo>
                    <a:lnTo>
                      <a:pt x="116" y="76"/>
                    </a:lnTo>
                    <a:lnTo>
                      <a:pt x="116" y="71"/>
                    </a:lnTo>
                    <a:lnTo>
                      <a:pt x="112" y="61"/>
                    </a:lnTo>
                    <a:lnTo>
                      <a:pt x="107" y="40"/>
                    </a:lnTo>
                    <a:lnTo>
                      <a:pt x="107" y="35"/>
                    </a:lnTo>
                    <a:lnTo>
                      <a:pt x="107" y="30"/>
                    </a:lnTo>
                    <a:lnTo>
                      <a:pt x="107" y="20"/>
                    </a:lnTo>
                    <a:lnTo>
                      <a:pt x="107" y="15"/>
                    </a:lnTo>
                    <a:lnTo>
                      <a:pt x="102" y="10"/>
                    </a:lnTo>
                    <a:lnTo>
                      <a:pt x="102" y="5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45" name="Freeform 56"/>
              <p:cNvSpPr>
                <a:spLocks/>
              </p:cNvSpPr>
              <p:nvPr/>
            </p:nvSpPr>
            <p:spPr bwMode="auto">
              <a:xfrm>
                <a:off x="3373" y="624"/>
                <a:ext cx="892" cy="910"/>
              </a:xfrm>
              <a:custGeom>
                <a:avLst/>
                <a:gdLst>
                  <a:gd name="T0" fmla="*/ 493 w 892"/>
                  <a:gd name="T1" fmla="*/ 56 h 910"/>
                  <a:gd name="T2" fmla="*/ 841 w 892"/>
                  <a:gd name="T3" fmla="*/ 5 h 910"/>
                  <a:gd name="T4" fmla="*/ 841 w 892"/>
                  <a:gd name="T5" fmla="*/ 51 h 910"/>
                  <a:gd name="T6" fmla="*/ 841 w 892"/>
                  <a:gd name="T7" fmla="*/ 101 h 910"/>
                  <a:gd name="T8" fmla="*/ 841 w 892"/>
                  <a:gd name="T9" fmla="*/ 157 h 910"/>
                  <a:gd name="T10" fmla="*/ 841 w 892"/>
                  <a:gd name="T11" fmla="*/ 203 h 910"/>
                  <a:gd name="T12" fmla="*/ 841 w 892"/>
                  <a:gd name="T13" fmla="*/ 249 h 910"/>
                  <a:gd name="T14" fmla="*/ 846 w 892"/>
                  <a:gd name="T15" fmla="*/ 290 h 910"/>
                  <a:gd name="T16" fmla="*/ 874 w 892"/>
                  <a:gd name="T17" fmla="*/ 305 h 910"/>
                  <a:gd name="T18" fmla="*/ 864 w 892"/>
                  <a:gd name="T19" fmla="*/ 325 h 910"/>
                  <a:gd name="T20" fmla="*/ 846 w 892"/>
                  <a:gd name="T21" fmla="*/ 356 h 910"/>
                  <a:gd name="T22" fmla="*/ 818 w 892"/>
                  <a:gd name="T23" fmla="*/ 396 h 910"/>
                  <a:gd name="T24" fmla="*/ 818 w 892"/>
                  <a:gd name="T25" fmla="*/ 437 h 910"/>
                  <a:gd name="T26" fmla="*/ 874 w 892"/>
                  <a:gd name="T27" fmla="*/ 589 h 910"/>
                  <a:gd name="T28" fmla="*/ 888 w 892"/>
                  <a:gd name="T29" fmla="*/ 630 h 910"/>
                  <a:gd name="T30" fmla="*/ 869 w 892"/>
                  <a:gd name="T31" fmla="*/ 650 h 910"/>
                  <a:gd name="T32" fmla="*/ 832 w 892"/>
                  <a:gd name="T33" fmla="*/ 676 h 910"/>
                  <a:gd name="T34" fmla="*/ 799 w 892"/>
                  <a:gd name="T35" fmla="*/ 696 h 910"/>
                  <a:gd name="T36" fmla="*/ 771 w 892"/>
                  <a:gd name="T37" fmla="*/ 711 h 910"/>
                  <a:gd name="T38" fmla="*/ 734 w 892"/>
                  <a:gd name="T39" fmla="*/ 737 h 910"/>
                  <a:gd name="T40" fmla="*/ 706 w 892"/>
                  <a:gd name="T41" fmla="*/ 752 h 910"/>
                  <a:gd name="T42" fmla="*/ 674 w 892"/>
                  <a:gd name="T43" fmla="*/ 772 h 910"/>
                  <a:gd name="T44" fmla="*/ 646 w 892"/>
                  <a:gd name="T45" fmla="*/ 793 h 910"/>
                  <a:gd name="T46" fmla="*/ 613 w 892"/>
                  <a:gd name="T47" fmla="*/ 808 h 910"/>
                  <a:gd name="T48" fmla="*/ 586 w 892"/>
                  <a:gd name="T49" fmla="*/ 828 h 910"/>
                  <a:gd name="T50" fmla="*/ 558 w 892"/>
                  <a:gd name="T51" fmla="*/ 844 h 910"/>
                  <a:gd name="T52" fmla="*/ 539 w 892"/>
                  <a:gd name="T53" fmla="*/ 839 h 910"/>
                  <a:gd name="T54" fmla="*/ 525 w 892"/>
                  <a:gd name="T55" fmla="*/ 803 h 910"/>
                  <a:gd name="T56" fmla="*/ 516 w 892"/>
                  <a:gd name="T57" fmla="*/ 767 h 910"/>
                  <a:gd name="T58" fmla="*/ 493 w 892"/>
                  <a:gd name="T59" fmla="*/ 742 h 910"/>
                  <a:gd name="T60" fmla="*/ 358 w 892"/>
                  <a:gd name="T61" fmla="*/ 788 h 910"/>
                  <a:gd name="T62" fmla="*/ 316 w 892"/>
                  <a:gd name="T63" fmla="*/ 793 h 910"/>
                  <a:gd name="T64" fmla="*/ 311 w 892"/>
                  <a:gd name="T65" fmla="*/ 859 h 910"/>
                  <a:gd name="T66" fmla="*/ 246 w 892"/>
                  <a:gd name="T67" fmla="*/ 869 h 910"/>
                  <a:gd name="T68" fmla="*/ 214 w 892"/>
                  <a:gd name="T69" fmla="*/ 889 h 910"/>
                  <a:gd name="T70" fmla="*/ 181 w 892"/>
                  <a:gd name="T71" fmla="*/ 905 h 910"/>
                  <a:gd name="T72" fmla="*/ 176 w 892"/>
                  <a:gd name="T73" fmla="*/ 864 h 910"/>
                  <a:gd name="T74" fmla="*/ 162 w 892"/>
                  <a:gd name="T75" fmla="*/ 823 h 910"/>
                  <a:gd name="T76" fmla="*/ 144 w 892"/>
                  <a:gd name="T77" fmla="*/ 788 h 910"/>
                  <a:gd name="T78" fmla="*/ 121 w 892"/>
                  <a:gd name="T79" fmla="*/ 752 h 910"/>
                  <a:gd name="T80" fmla="*/ 111 w 892"/>
                  <a:gd name="T81" fmla="*/ 706 h 910"/>
                  <a:gd name="T82" fmla="*/ 102 w 892"/>
                  <a:gd name="T83" fmla="*/ 671 h 910"/>
                  <a:gd name="T84" fmla="*/ 79 w 892"/>
                  <a:gd name="T85" fmla="*/ 645 h 910"/>
                  <a:gd name="T86" fmla="*/ 46 w 892"/>
                  <a:gd name="T87" fmla="*/ 630 h 910"/>
                  <a:gd name="T88" fmla="*/ 4 w 892"/>
                  <a:gd name="T89" fmla="*/ 620 h 910"/>
                  <a:gd name="T90" fmla="*/ 32 w 892"/>
                  <a:gd name="T91" fmla="*/ 589 h 910"/>
                  <a:gd name="T92" fmla="*/ 70 w 892"/>
                  <a:gd name="T93" fmla="*/ 564 h 910"/>
                  <a:gd name="T94" fmla="*/ 88 w 892"/>
                  <a:gd name="T95" fmla="*/ 528 h 910"/>
                  <a:gd name="T96" fmla="*/ 102 w 892"/>
                  <a:gd name="T97" fmla="*/ 493 h 910"/>
                  <a:gd name="T98" fmla="*/ 93 w 892"/>
                  <a:gd name="T99" fmla="*/ 457 h 910"/>
                  <a:gd name="T100" fmla="*/ 111 w 892"/>
                  <a:gd name="T101" fmla="*/ 427 h 910"/>
                  <a:gd name="T102" fmla="*/ 130 w 892"/>
                  <a:gd name="T103" fmla="*/ 396 h 910"/>
                  <a:gd name="T104" fmla="*/ 144 w 892"/>
                  <a:gd name="T105" fmla="*/ 361 h 910"/>
                  <a:gd name="T106" fmla="*/ 139 w 892"/>
                  <a:gd name="T107" fmla="*/ 325 h 910"/>
                  <a:gd name="T108" fmla="*/ 149 w 892"/>
                  <a:gd name="T109" fmla="*/ 269 h 910"/>
                  <a:gd name="T110" fmla="*/ 135 w 892"/>
                  <a:gd name="T111" fmla="*/ 244 h 910"/>
                  <a:gd name="T112" fmla="*/ 116 w 892"/>
                  <a:gd name="T113" fmla="*/ 213 h 910"/>
                  <a:gd name="T114" fmla="*/ 107 w 892"/>
                  <a:gd name="T115" fmla="*/ 178 h 910"/>
                  <a:gd name="T116" fmla="*/ 88 w 892"/>
                  <a:gd name="T117" fmla="*/ 147 h 910"/>
                  <a:gd name="T118" fmla="*/ 111 w 892"/>
                  <a:gd name="T119" fmla="*/ 122 h 91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92"/>
                  <a:gd name="T181" fmla="*/ 0 h 910"/>
                  <a:gd name="T182" fmla="*/ 892 w 892"/>
                  <a:gd name="T183" fmla="*/ 910 h 91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92" h="910">
                    <a:moveTo>
                      <a:pt x="111" y="101"/>
                    </a:moveTo>
                    <a:lnTo>
                      <a:pt x="121" y="101"/>
                    </a:lnTo>
                    <a:lnTo>
                      <a:pt x="200" y="96"/>
                    </a:lnTo>
                    <a:lnTo>
                      <a:pt x="269" y="91"/>
                    </a:lnTo>
                    <a:lnTo>
                      <a:pt x="274" y="91"/>
                    </a:lnTo>
                    <a:lnTo>
                      <a:pt x="283" y="86"/>
                    </a:lnTo>
                    <a:lnTo>
                      <a:pt x="288" y="86"/>
                    </a:lnTo>
                    <a:lnTo>
                      <a:pt x="395" y="71"/>
                    </a:lnTo>
                    <a:lnTo>
                      <a:pt x="493" y="56"/>
                    </a:lnTo>
                    <a:lnTo>
                      <a:pt x="562" y="46"/>
                    </a:lnTo>
                    <a:lnTo>
                      <a:pt x="688" y="25"/>
                    </a:lnTo>
                    <a:lnTo>
                      <a:pt x="758" y="15"/>
                    </a:lnTo>
                    <a:lnTo>
                      <a:pt x="762" y="15"/>
                    </a:lnTo>
                    <a:lnTo>
                      <a:pt x="799" y="10"/>
                    </a:lnTo>
                    <a:lnTo>
                      <a:pt x="832" y="5"/>
                    </a:lnTo>
                    <a:lnTo>
                      <a:pt x="837" y="5"/>
                    </a:lnTo>
                    <a:lnTo>
                      <a:pt x="841" y="0"/>
                    </a:lnTo>
                    <a:lnTo>
                      <a:pt x="841" y="5"/>
                    </a:lnTo>
                    <a:lnTo>
                      <a:pt x="841" y="10"/>
                    </a:lnTo>
                    <a:lnTo>
                      <a:pt x="841" y="15"/>
                    </a:lnTo>
                    <a:lnTo>
                      <a:pt x="841" y="20"/>
                    </a:lnTo>
                    <a:lnTo>
                      <a:pt x="841" y="25"/>
                    </a:lnTo>
                    <a:lnTo>
                      <a:pt x="841" y="30"/>
                    </a:lnTo>
                    <a:lnTo>
                      <a:pt x="841" y="35"/>
                    </a:lnTo>
                    <a:lnTo>
                      <a:pt x="841" y="40"/>
                    </a:lnTo>
                    <a:lnTo>
                      <a:pt x="841" y="46"/>
                    </a:lnTo>
                    <a:lnTo>
                      <a:pt x="841" y="51"/>
                    </a:lnTo>
                    <a:lnTo>
                      <a:pt x="841" y="56"/>
                    </a:lnTo>
                    <a:lnTo>
                      <a:pt x="841" y="61"/>
                    </a:lnTo>
                    <a:lnTo>
                      <a:pt x="841" y="66"/>
                    </a:lnTo>
                    <a:lnTo>
                      <a:pt x="841" y="76"/>
                    </a:lnTo>
                    <a:lnTo>
                      <a:pt x="841" y="81"/>
                    </a:lnTo>
                    <a:lnTo>
                      <a:pt x="841" y="86"/>
                    </a:lnTo>
                    <a:lnTo>
                      <a:pt x="841" y="91"/>
                    </a:lnTo>
                    <a:lnTo>
                      <a:pt x="841" y="96"/>
                    </a:lnTo>
                    <a:lnTo>
                      <a:pt x="841" y="101"/>
                    </a:lnTo>
                    <a:lnTo>
                      <a:pt x="841" y="117"/>
                    </a:lnTo>
                    <a:lnTo>
                      <a:pt x="841" y="122"/>
                    </a:lnTo>
                    <a:lnTo>
                      <a:pt x="841" y="127"/>
                    </a:lnTo>
                    <a:lnTo>
                      <a:pt x="841" y="132"/>
                    </a:lnTo>
                    <a:lnTo>
                      <a:pt x="841" y="137"/>
                    </a:lnTo>
                    <a:lnTo>
                      <a:pt x="841" y="142"/>
                    </a:lnTo>
                    <a:lnTo>
                      <a:pt x="841" y="147"/>
                    </a:lnTo>
                    <a:lnTo>
                      <a:pt x="841" y="152"/>
                    </a:lnTo>
                    <a:lnTo>
                      <a:pt x="841" y="157"/>
                    </a:lnTo>
                    <a:lnTo>
                      <a:pt x="841" y="162"/>
                    </a:lnTo>
                    <a:lnTo>
                      <a:pt x="841" y="168"/>
                    </a:lnTo>
                    <a:lnTo>
                      <a:pt x="841" y="173"/>
                    </a:lnTo>
                    <a:lnTo>
                      <a:pt x="841" y="178"/>
                    </a:lnTo>
                    <a:lnTo>
                      <a:pt x="841" y="183"/>
                    </a:lnTo>
                    <a:lnTo>
                      <a:pt x="841" y="188"/>
                    </a:lnTo>
                    <a:lnTo>
                      <a:pt x="841" y="193"/>
                    </a:lnTo>
                    <a:lnTo>
                      <a:pt x="841" y="198"/>
                    </a:lnTo>
                    <a:lnTo>
                      <a:pt x="841" y="203"/>
                    </a:lnTo>
                    <a:lnTo>
                      <a:pt x="841" y="208"/>
                    </a:lnTo>
                    <a:lnTo>
                      <a:pt x="841" y="213"/>
                    </a:lnTo>
                    <a:lnTo>
                      <a:pt x="841" y="218"/>
                    </a:lnTo>
                    <a:lnTo>
                      <a:pt x="841" y="223"/>
                    </a:lnTo>
                    <a:lnTo>
                      <a:pt x="841" y="229"/>
                    </a:lnTo>
                    <a:lnTo>
                      <a:pt x="841" y="234"/>
                    </a:lnTo>
                    <a:lnTo>
                      <a:pt x="841" y="239"/>
                    </a:lnTo>
                    <a:lnTo>
                      <a:pt x="841" y="244"/>
                    </a:lnTo>
                    <a:lnTo>
                      <a:pt x="841" y="249"/>
                    </a:lnTo>
                    <a:lnTo>
                      <a:pt x="841" y="254"/>
                    </a:lnTo>
                    <a:lnTo>
                      <a:pt x="841" y="259"/>
                    </a:lnTo>
                    <a:lnTo>
                      <a:pt x="841" y="264"/>
                    </a:lnTo>
                    <a:lnTo>
                      <a:pt x="841" y="269"/>
                    </a:lnTo>
                    <a:lnTo>
                      <a:pt x="846" y="269"/>
                    </a:lnTo>
                    <a:lnTo>
                      <a:pt x="846" y="274"/>
                    </a:lnTo>
                    <a:lnTo>
                      <a:pt x="846" y="279"/>
                    </a:lnTo>
                    <a:lnTo>
                      <a:pt x="846" y="284"/>
                    </a:lnTo>
                    <a:lnTo>
                      <a:pt x="846" y="290"/>
                    </a:lnTo>
                    <a:lnTo>
                      <a:pt x="846" y="295"/>
                    </a:lnTo>
                    <a:lnTo>
                      <a:pt x="851" y="295"/>
                    </a:lnTo>
                    <a:lnTo>
                      <a:pt x="855" y="295"/>
                    </a:lnTo>
                    <a:lnTo>
                      <a:pt x="860" y="295"/>
                    </a:lnTo>
                    <a:lnTo>
                      <a:pt x="864" y="295"/>
                    </a:lnTo>
                    <a:lnTo>
                      <a:pt x="864" y="300"/>
                    </a:lnTo>
                    <a:lnTo>
                      <a:pt x="869" y="300"/>
                    </a:lnTo>
                    <a:lnTo>
                      <a:pt x="874" y="300"/>
                    </a:lnTo>
                    <a:lnTo>
                      <a:pt x="874" y="305"/>
                    </a:lnTo>
                    <a:lnTo>
                      <a:pt x="878" y="305"/>
                    </a:lnTo>
                    <a:lnTo>
                      <a:pt x="883" y="305"/>
                    </a:lnTo>
                    <a:lnTo>
                      <a:pt x="878" y="305"/>
                    </a:lnTo>
                    <a:lnTo>
                      <a:pt x="878" y="310"/>
                    </a:lnTo>
                    <a:lnTo>
                      <a:pt x="878" y="315"/>
                    </a:lnTo>
                    <a:lnTo>
                      <a:pt x="874" y="315"/>
                    </a:lnTo>
                    <a:lnTo>
                      <a:pt x="869" y="315"/>
                    </a:lnTo>
                    <a:lnTo>
                      <a:pt x="864" y="320"/>
                    </a:lnTo>
                    <a:lnTo>
                      <a:pt x="864" y="325"/>
                    </a:lnTo>
                    <a:lnTo>
                      <a:pt x="860" y="330"/>
                    </a:lnTo>
                    <a:lnTo>
                      <a:pt x="860" y="335"/>
                    </a:lnTo>
                    <a:lnTo>
                      <a:pt x="860" y="340"/>
                    </a:lnTo>
                    <a:lnTo>
                      <a:pt x="860" y="345"/>
                    </a:lnTo>
                    <a:lnTo>
                      <a:pt x="855" y="345"/>
                    </a:lnTo>
                    <a:lnTo>
                      <a:pt x="855" y="351"/>
                    </a:lnTo>
                    <a:lnTo>
                      <a:pt x="855" y="356"/>
                    </a:lnTo>
                    <a:lnTo>
                      <a:pt x="851" y="356"/>
                    </a:lnTo>
                    <a:lnTo>
                      <a:pt x="846" y="356"/>
                    </a:lnTo>
                    <a:lnTo>
                      <a:pt x="841" y="361"/>
                    </a:lnTo>
                    <a:lnTo>
                      <a:pt x="841" y="366"/>
                    </a:lnTo>
                    <a:lnTo>
                      <a:pt x="841" y="371"/>
                    </a:lnTo>
                    <a:lnTo>
                      <a:pt x="837" y="376"/>
                    </a:lnTo>
                    <a:lnTo>
                      <a:pt x="837" y="381"/>
                    </a:lnTo>
                    <a:lnTo>
                      <a:pt x="832" y="386"/>
                    </a:lnTo>
                    <a:lnTo>
                      <a:pt x="827" y="391"/>
                    </a:lnTo>
                    <a:lnTo>
                      <a:pt x="823" y="391"/>
                    </a:lnTo>
                    <a:lnTo>
                      <a:pt x="818" y="396"/>
                    </a:lnTo>
                    <a:lnTo>
                      <a:pt x="813" y="396"/>
                    </a:lnTo>
                    <a:lnTo>
                      <a:pt x="813" y="401"/>
                    </a:lnTo>
                    <a:lnTo>
                      <a:pt x="813" y="406"/>
                    </a:lnTo>
                    <a:lnTo>
                      <a:pt x="809" y="406"/>
                    </a:lnTo>
                    <a:lnTo>
                      <a:pt x="813" y="406"/>
                    </a:lnTo>
                    <a:lnTo>
                      <a:pt x="813" y="412"/>
                    </a:lnTo>
                    <a:lnTo>
                      <a:pt x="809" y="412"/>
                    </a:lnTo>
                    <a:lnTo>
                      <a:pt x="813" y="422"/>
                    </a:lnTo>
                    <a:lnTo>
                      <a:pt x="818" y="437"/>
                    </a:lnTo>
                    <a:lnTo>
                      <a:pt x="823" y="452"/>
                    </a:lnTo>
                    <a:lnTo>
                      <a:pt x="846" y="513"/>
                    </a:lnTo>
                    <a:lnTo>
                      <a:pt x="846" y="528"/>
                    </a:lnTo>
                    <a:lnTo>
                      <a:pt x="851" y="539"/>
                    </a:lnTo>
                    <a:lnTo>
                      <a:pt x="855" y="544"/>
                    </a:lnTo>
                    <a:lnTo>
                      <a:pt x="860" y="559"/>
                    </a:lnTo>
                    <a:lnTo>
                      <a:pt x="864" y="569"/>
                    </a:lnTo>
                    <a:lnTo>
                      <a:pt x="869" y="579"/>
                    </a:lnTo>
                    <a:lnTo>
                      <a:pt x="874" y="589"/>
                    </a:lnTo>
                    <a:lnTo>
                      <a:pt x="874" y="595"/>
                    </a:lnTo>
                    <a:lnTo>
                      <a:pt x="878" y="600"/>
                    </a:lnTo>
                    <a:lnTo>
                      <a:pt x="878" y="605"/>
                    </a:lnTo>
                    <a:lnTo>
                      <a:pt x="878" y="610"/>
                    </a:lnTo>
                    <a:lnTo>
                      <a:pt x="883" y="610"/>
                    </a:lnTo>
                    <a:lnTo>
                      <a:pt x="883" y="615"/>
                    </a:lnTo>
                    <a:lnTo>
                      <a:pt x="883" y="620"/>
                    </a:lnTo>
                    <a:lnTo>
                      <a:pt x="888" y="625"/>
                    </a:lnTo>
                    <a:lnTo>
                      <a:pt x="888" y="630"/>
                    </a:lnTo>
                    <a:lnTo>
                      <a:pt x="892" y="630"/>
                    </a:lnTo>
                    <a:lnTo>
                      <a:pt x="892" y="635"/>
                    </a:lnTo>
                    <a:lnTo>
                      <a:pt x="892" y="640"/>
                    </a:lnTo>
                    <a:lnTo>
                      <a:pt x="888" y="640"/>
                    </a:lnTo>
                    <a:lnTo>
                      <a:pt x="883" y="640"/>
                    </a:lnTo>
                    <a:lnTo>
                      <a:pt x="883" y="645"/>
                    </a:lnTo>
                    <a:lnTo>
                      <a:pt x="878" y="645"/>
                    </a:lnTo>
                    <a:lnTo>
                      <a:pt x="874" y="650"/>
                    </a:lnTo>
                    <a:lnTo>
                      <a:pt x="869" y="650"/>
                    </a:lnTo>
                    <a:lnTo>
                      <a:pt x="864" y="656"/>
                    </a:lnTo>
                    <a:lnTo>
                      <a:pt x="860" y="656"/>
                    </a:lnTo>
                    <a:lnTo>
                      <a:pt x="860" y="661"/>
                    </a:lnTo>
                    <a:lnTo>
                      <a:pt x="855" y="661"/>
                    </a:lnTo>
                    <a:lnTo>
                      <a:pt x="851" y="666"/>
                    </a:lnTo>
                    <a:lnTo>
                      <a:pt x="846" y="666"/>
                    </a:lnTo>
                    <a:lnTo>
                      <a:pt x="841" y="666"/>
                    </a:lnTo>
                    <a:lnTo>
                      <a:pt x="837" y="671"/>
                    </a:lnTo>
                    <a:lnTo>
                      <a:pt x="832" y="676"/>
                    </a:lnTo>
                    <a:lnTo>
                      <a:pt x="827" y="676"/>
                    </a:lnTo>
                    <a:lnTo>
                      <a:pt x="823" y="681"/>
                    </a:lnTo>
                    <a:lnTo>
                      <a:pt x="818" y="681"/>
                    </a:lnTo>
                    <a:lnTo>
                      <a:pt x="818" y="686"/>
                    </a:lnTo>
                    <a:lnTo>
                      <a:pt x="813" y="686"/>
                    </a:lnTo>
                    <a:lnTo>
                      <a:pt x="809" y="686"/>
                    </a:lnTo>
                    <a:lnTo>
                      <a:pt x="809" y="691"/>
                    </a:lnTo>
                    <a:lnTo>
                      <a:pt x="804" y="691"/>
                    </a:lnTo>
                    <a:lnTo>
                      <a:pt x="799" y="696"/>
                    </a:lnTo>
                    <a:lnTo>
                      <a:pt x="795" y="696"/>
                    </a:lnTo>
                    <a:lnTo>
                      <a:pt x="795" y="701"/>
                    </a:lnTo>
                    <a:lnTo>
                      <a:pt x="790" y="701"/>
                    </a:lnTo>
                    <a:lnTo>
                      <a:pt x="785" y="701"/>
                    </a:lnTo>
                    <a:lnTo>
                      <a:pt x="785" y="706"/>
                    </a:lnTo>
                    <a:lnTo>
                      <a:pt x="781" y="706"/>
                    </a:lnTo>
                    <a:lnTo>
                      <a:pt x="776" y="706"/>
                    </a:lnTo>
                    <a:lnTo>
                      <a:pt x="776" y="711"/>
                    </a:lnTo>
                    <a:lnTo>
                      <a:pt x="771" y="711"/>
                    </a:lnTo>
                    <a:lnTo>
                      <a:pt x="767" y="717"/>
                    </a:lnTo>
                    <a:lnTo>
                      <a:pt x="762" y="717"/>
                    </a:lnTo>
                    <a:lnTo>
                      <a:pt x="758" y="722"/>
                    </a:lnTo>
                    <a:lnTo>
                      <a:pt x="753" y="722"/>
                    </a:lnTo>
                    <a:lnTo>
                      <a:pt x="753" y="727"/>
                    </a:lnTo>
                    <a:lnTo>
                      <a:pt x="748" y="727"/>
                    </a:lnTo>
                    <a:lnTo>
                      <a:pt x="744" y="732"/>
                    </a:lnTo>
                    <a:lnTo>
                      <a:pt x="739" y="732"/>
                    </a:lnTo>
                    <a:lnTo>
                      <a:pt x="734" y="737"/>
                    </a:lnTo>
                    <a:lnTo>
                      <a:pt x="730" y="737"/>
                    </a:lnTo>
                    <a:lnTo>
                      <a:pt x="730" y="742"/>
                    </a:lnTo>
                    <a:lnTo>
                      <a:pt x="725" y="742"/>
                    </a:lnTo>
                    <a:lnTo>
                      <a:pt x="720" y="742"/>
                    </a:lnTo>
                    <a:lnTo>
                      <a:pt x="720" y="747"/>
                    </a:lnTo>
                    <a:lnTo>
                      <a:pt x="716" y="747"/>
                    </a:lnTo>
                    <a:lnTo>
                      <a:pt x="711" y="747"/>
                    </a:lnTo>
                    <a:lnTo>
                      <a:pt x="711" y="752"/>
                    </a:lnTo>
                    <a:lnTo>
                      <a:pt x="706" y="752"/>
                    </a:lnTo>
                    <a:lnTo>
                      <a:pt x="702" y="757"/>
                    </a:lnTo>
                    <a:lnTo>
                      <a:pt x="697" y="757"/>
                    </a:lnTo>
                    <a:lnTo>
                      <a:pt x="692" y="762"/>
                    </a:lnTo>
                    <a:lnTo>
                      <a:pt x="688" y="762"/>
                    </a:lnTo>
                    <a:lnTo>
                      <a:pt x="688" y="767"/>
                    </a:lnTo>
                    <a:lnTo>
                      <a:pt x="683" y="767"/>
                    </a:lnTo>
                    <a:lnTo>
                      <a:pt x="679" y="767"/>
                    </a:lnTo>
                    <a:lnTo>
                      <a:pt x="679" y="772"/>
                    </a:lnTo>
                    <a:lnTo>
                      <a:pt x="674" y="772"/>
                    </a:lnTo>
                    <a:lnTo>
                      <a:pt x="669" y="778"/>
                    </a:lnTo>
                    <a:lnTo>
                      <a:pt x="665" y="778"/>
                    </a:lnTo>
                    <a:lnTo>
                      <a:pt x="665" y="783"/>
                    </a:lnTo>
                    <a:lnTo>
                      <a:pt x="660" y="783"/>
                    </a:lnTo>
                    <a:lnTo>
                      <a:pt x="655" y="783"/>
                    </a:lnTo>
                    <a:lnTo>
                      <a:pt x="655" y="788"/>
                    </a:lnTo>
                    <a:lnTo>
                      <a:pt x="651" y="788"/>
                    </a:lnTo>
                    <a:lnTo>
                      <a:pt x="646" y="788"/>
                    </a:lnTo>
                    <a:lnTo>
                      <a:pt x="646" y="793"/>
                    </a:lnTo>
                    <a:lnTo>
                      <a:pt x="641" y="793"/>
                    </a:lnTo>
                    <a:lnTo>
                      <a:pt x="637" y="793"/>
                    </a:lnTo>
                    <a:lnTo>
                      <a:pt x="637" y="798"/>
                    </a:lnTo>
                    <a:lnTo>
                      <a:pt x="632" y="798"/>
                    </a:lnTo>
                    <a:lnTo>
                      <a:pt x="627" y="803"/>
                    </a:lnTo>
                    <a:lnTo>
                      <a:pt x="623" y="803"/>
                    </a:lnTo>
                    <a:lnTo>
                      <a:pt x="623" y="808"/>
                    </a:lnTo>
                    <a:lnTo>
                      <a:pt x="618" y="808"/>
                    </a:lnTo>
                    <a:lnTo>
                      <a:pt x="613" y="808"/>
                    </a:lnTo>
                    <a:lnTo>
                      <a:pt x="613" y="813"/>
                    </a:lnTo>
                    <a:lnTo>
                      <a:pt x="609" y="813"/>
                    </a:lnTo>
                    <a:lnTo>
                      <a:pt x="604" y="813"/>
                    </a:lnTo>
                    <a:lnTo>
                      <a:pt x="604" y="818"/>
                    </a:lnTo>
                    <a:lnTo>
                      <a:pt x="599" y="818"/>
                    </a:lnTo>
                    <a:lnTo>
                      <a:pt x="595" y="823"/>
                    </a:lnTo>
                    <a:lnTo>
                      <a:pt x="590" y="823"/>
                    </a:lnTo>
                    <a:lnTo>
                      <a:pt x="590" y="828"/>
                    </a:lnTo>
                    <a:lnTo>
                      <a:pt x="586" y="828"/>
                    </a:lnTo>
                    <a:lnTo>
                      <a:pt x="581" y="828"/>
                    </a:lnTo>
                    <a:lnTo>
                      <a:pt x="581" y="833"/>
                    </a:lnTo>
                    <a:lnTo>
                      <a:pt x="576" y="833"/>
                    </a:lnTo>
                    <a:lnTo>
                      <a:pt x="572" y="833"/>
                    </a:lnTo>
                    <a:lnTo>
                      <a:pt x="572" y="839"/>
                    </a:lnTo>
                    <a:lnTo>
                      <a:pt x="567" y="839"/>
                    </a:lnTo>
                    <a:lnTo>
                      <a:pt x="562" y="839"/>
                    </a:lnTo>
                    <a:lnTo>
                      <a:pt x="562" y="844"/>
                    </a:lnTo>
                    <a:lnTo>
                      <a:pt x="558" y="844"/>
                    </a:lnTo>
                    <a:lnTo>
                      <a:pt x="558" y="849"/>
                    </a:lnTo>
                    <a:lnTo>
                      <a:pt x="553" y="849"/>
                    </a:lnTo>
                    <a:lnTo>
                      <a:pt x="548" y="849"/>
                    </a:lnTo>
                    <a:lnTo>
                      <a:pt x="548" y="854"/>
                    </a:lnTo>
                    <a:lnTo>
                      <a:pt x="544" y="854"/>
                    </a:lnTo>
                    <a:lnTo>
                      <a:pt x="544" y="849"/>
                    </a:lnTo>
                    <a:lnTo>
                      <a:pt x="544" y="844"/>
                    </a:lnTo>
                    <a:lnTo>
                      <a:pt x="544" y="839"/>
                    </a:lnTo>
                    <a:lnTo>
                      <a:pt x="539" y="839"/>
                    </a:lnTo>
                    <a:lnTo>
                      <a:pt x="534" y="833"/>
                    </a:lnTo>
                    <a:lnTo>
                      <a:pt x="530" y="833"/>
                    </a:lnTo>
                    <a:lnTo>
                      <a:pt x="525" y="828"/>
                    </a:lnTo>
                    <a:lnTo>
                      <a:pt x="525" y="823"/>
                    </a:lnTo>
                    <a:lnTo>
                      <a:pt x="525" y="818"/>
                    </a:lnTo>
                    <a:lnTo>
                      <a:pt x="525" y="813"/>
                    </a:lnTo>
                    <a:lnTo>
                      <a:pt x="525" y="808"/>
                    </a:lnTo>
                    <a:lnTo>
                      <a:pt x="520" y="803"/>
                    </a:lnTo>
                    <a:lnTo>
                      <a:pt x="525" y="803"/>
                    </a:lnTo>
                    <a:lnTo>
                      <a:pt x="520" y="803"/>
                    </a:lnTo>
                    <a:lnTo>
                      <a:pt x="520" y="798"/>
                    </a:lnTo>
                    <a:lnTo>
                      <a:pt x="520" y="793"/>
                    </a:lnTo>
                    <a:lnTo>
                      <a:pt x="520" y="788"/>
                    </a:lnTo>
                    <a:lnTo>
                      <a:pt x="520" y="783"/>
                    </a:lnTo>
                    <a:lnTo>
                      <a:pt x="520" y="778"/>
                    </a:lnTo>
                    <a:lnTo>
                      <a:pt x="516" y="778"/>
                    </a:lnTo>
                    <a:lnTo>
                      <a:pt x="516" y="772"/>
                    </a:lnTo>
                    <a:lnTo>
                      <a:pt x="516" y="767"/>
                    </a:lnTo>
                    <a:lnTo>
                      <a:pt x="511" y="767"/>
                    </a:lnTo>
                    <a:lnTo>
                      <a:pt x="511" y="762"/>
                    </a:lnTo>
                    <a:lnTo>
                      <a:pt x="511" y="757"/>
                    </a:lnTo>
                    <a:lnTo>
                      <a:pt x="511" y="752"/>
                    </a:lnTo>
                    <a:lnTo>
                      <a:pt x="507" y="752"/>
                    </a:lnTo>
                    <a:lnTo>
                      <a:pt x="502" y="752"/>
                    </a:lnTo>
                    <a:lnTo>
                      <a:pt x="502" y="747"/>
                    </a:lnTo>
                    <a:lnTo>
                      <a:pt x="497" y="747"/>
                    </a:lnTo>
                    <a:lnTo>
                      <a:pt x="493" y="742"/>
                    </a:lnTo>
                    <a:lnTo>
                      <a:pt x="488" y="742"/>
                    </a:lnTo>
                    <a:lnTo>
                      <a:pt x="483" y="737"/>
                    </a:lnTo>
                    <a:lnTo>
                      <a:pt x="479" y="737"/>
                    </a:lnTo>
                    <a:lnTo>
                      <a:pt x="451" y="747"/>
                    </a:lnTo>
                    <a:lnTo>
                      <a:pt x="446" y="727"/>
                    </a:lnTo>
                    <a:lnTo>
                      <a:pt x="409" y="742"/>
                    </a:lnTo>
                    <a:lnTo>
                      <a:pt x="409" y="778"/>
                    </a:lnTo>
                    <a:lnTo>
                      <a:pt x="409" y="788"/>
                    </a:lnTo>
                    <a:lnTo>
                      <a:pt x="358" y="788"/>
                    </a:lnTo>
                    <a:lnTo>
                      <a:pt x="358" y="762"/>
                    </a:lnTo>
                    <a:lnTo>
                      <a:pt x="358" y="737"/>
                    </a:lnTo>
                    <a:lnTo>
                      <a:pt x="344" y="737"/>
                    </a:lnTo>
                    <a:lnTo>
                      <a:pt x="344" y="747"/>
                    </a:lnTo>
                    <a:lnTo>
                      <a:pt x="344" y="772"/>
                    </a:lnTo>
                    <a:lnTo>
                      <a:pt x="344" y="783"/>
                    </a:lnTo>
                    <a:lnTo>
                      <a:pt x="344" y="788"/>
                    </a:lnTo>
                    <a:lnTo>
                      <a:pt x="321" y="793"/>
                    </a:lnTo>
                    <a:lnTo>
                      <a:pt x="316" y="793"/>
                    </a:lnTo>
                    <a:lnTo>
                      <a:pt x="307" y="793"/>
                    </a:lnTo>
                    <a:lnTo>
                      <a:pt x="307" y="808"/>
                    </a:lnTo>
                    <a:lnTo>
                      <a:pt x="307" y="823"/>
                    </a:lnTo>
                    <a:lnTo>
                      <a:pt x="307" y="828"/>
                    </a:lnTo>
                    <a:lnTo>
                      <a:pt x="307" y="833"/>
                    </a:lnTo>
                    <a:lnTo>
                      <a:pt x="307" y="844"/>
                    </a:lnTo>
                    <a:lnTo>
                      <a:pt x="311" y="849"/>
                    </a:lnTo>
                    <a:lnTo>
                      <a:pt x="311" y="854"/>
                    </a:lnTo>
                    <a:lnTo>
                      <a:pt x="311" y="859"/>
                    </a:lnTo>
                    <a:lnTo>
                      <a:pt x="302" y="859"/>
                    </a:lnTo>
                    <a:lnTo>
                      <a:pt x="293" y="859"/>
                    </a:lnTo>
                    <a:lnTo>
                      <a:pt x="288" y="859"/>
                    </a:lnTo>
                    <a:lnTo>
                      <a:pt x="288" y="854"/>
                    </a:lnTo>
                    <a:lnTo>
                      <a:pt x="269" y="859"/>
                    </a:lnTo>
                    <a:lnTo>
                      <a:pt x="251" y="859"/>
                    </a:lnTo>
                    <a:lnTo>
                      <a:pt x="251" y="864"/>
                    </a:lnTo>
                    <a:lnTo>
                      <a:pt x="246" y="864"/>
                    </a:lnTo>
                    <a:lnTo>
                      <a:pt x="246" y="869"/>
                    </a:lnTo>
                    <a:lnTo>
                      <a:pt x="242" y="869"/>
                    </a:lnTo>
                    <a:lnTo>
                      <a:pt x="242" y="874"/>
                    </a:lnTo>
                    <a:lnTo>
                      <a:pt x="237" y="874"/>
                    </a:lnTo>
                    <a:lnTo>
                      <a:pt x="237" y="879"/>
                    </a:lnTo>
                    <a:lnTo>
                      <a:pt x="232" y="879"/>
                    </a:lnTo>
                    <a:lnTo>
                      <a:pt x="228" y="879"/>
                    </a:lnTo>
                    <a:lnTo>
                      <a:pt x="218" y="884"/>
                    </a:lnTo>
                    <a:lnTo>
                      <a:pt x="214" y="884"/>
                    </a:lnTo>
                    <a:lnTo>
                      <a:pt x="214" y="889"/>
                    </a:lnTo>
                    <a:lnTo>
                      <a:pt x="209" y="889"/>
                    </a:lnTo>
                    <a:lnTo>
                      <a:pt x="204" y="894"/>
                    </a:lnTo>
                    <a:lnTo>
                      <a:pt x="200" y="894"/>
                    </a:lnTo>
                    <a:lnTo>
                      <a:pt x="195" y="900"/>
                    </a:lnTo>
                    <a:lnTo>
                      <a:pt x="190" y="900"/>
                    </a:lnTo>
                    <a:lnTo>
                      <a:pt x="190" y="905"/>
                    </a:lnTo>
                    <a:lnTo>
                      <a:pt x="186" y="905"/>
                    </a:lnTo>
                    <a:lnTo>
                      <a:pt x="181" y="910"/>
                    </a:lnTo>
                    <a:lnTo>
                      <a:pt x="181" y="905"/>
                    </a:lnTo>
                    <a:lnTo>
                      <a:pt x="181" y="900"/>
                    </a:lnTo>
                    <a:lnTo>
                      <a:pt x="181" y="894"/>
                    </a:lnTo>
                    <a:lnTo>
                      <a:pt x="181" y="889"/>
                    </a:lnTo>
                    <a:lnTo>
                      <a:pt x="181" y="884"/>
                    </a:lnTo>
                    <a:lnTo>
                      <a:pt x="181" y="879"/>
                    </a:lnTo>
                    <a:lnTo>
                      <a:pt x="181" y="874"/>
                    </a:lnTo>
                    <a:lnTo>
                      <a:pt x="181" y="869"/>
                    </a:lnTo>
                    <a:lnTo>
                      <a:pt x="176" y="869"/>
                    </a:lnTo>
                    <a:lnTo>
                      <a:pt x="176" y="864"/>
                    </a:lnTo>
                    <a:lnTo>
                      <a:pt x="172" y="859"/>
                    </a:lnTo>
                    <a:lnTo>
                      <a:pt x="172" y="854"/>
                    </a:lnTo>
                    <a:lnTo>
                      <a:pt x="172" y="849"/>
                    </a:lnTo>
                    <a:lnTo>
                      <a:pt x="172" y="844"/>
                    </a:lnTo>
                    <a:lnTo>
                      <a:pt x="172" y="839"/>
                    </a:lnTo>
                    <a:lnTo>
                      <a:pt x="167" y="833"/>
                    </a:lnTo>
                    <a:lnTo>
                      <a:pt x="167" y="828"/>
                    </a:lnTo>
                    <a:lnTo>
                      <a:pt x="162" y="828"/>
                    </a:lnTo>
                    <a:lnTo>
                      <a:pt x="162" y="823"/>
                    </a:lnTo>
                    <a:lnTo>
                      <a:pt x="162" y="818"/>
                    </a:lnTo>
                    <a:lnTo>
                      <a:pt x="158" y="813"/>
                    </a:lnTo>
                    <a:lnTo>
                      <a:pt x="153" y="808"/>
                    </a:lnTo>
                    <a:lnTo>
                      <a:pt x="153" y="803"/>
                    </a:lnTo>
                    <a:lnTo>
                      <a:pt x="153" y="798"/>
                    </a:lnTo>
                    <a:lnTo>
                      <a:pt x="149" y="798"/>
                    </a:lnTo>
                    <a:lnTo>
                      <a:pt x="149" y="793"/>
                    </a:lnTo>
                    <a:lnTo>
                      <a:pt x="144" y="793"/>
                    </a:lnTo>
                    <a:lnTo>
                      <a:pt x="144" y="788"/>
                    </a:lnTo>
                    <a:lnTo>
                      <a:pt x="139" y="788"/>
                    </a:lnTo>
                    <a:lnTo>
                      <a:pt x="139" y="783"/>
                    </a:lnTo>
                    <a:lnTo>
                      <a:pt x="139" y="778"/>
                    </a:lnTo>
                    <a:lnTo>
                      <a:pt x="135" y="772"/>
                    </a:lnTo>
                    <a:lnTo>
                      <a:pt x="130" y="767"/>
                    </a:lnTo>
                    <a:lnTo>
                      <a:pt x="125" y="762"/>
                    </a:lnTo>
                    <a:lnTo>
                      <a:pt x="121" y="762"/>
                    </a:lnTo>
                    <a:lnTo>
                      <a:pt x="121" y="757"/>
                    </a:lnTo>
                    <a:lnTo>
                      <a:pt x="121" y="752"/>
                    </a:lnTo>
                    <a:lnTo>
                      <a:pt x="125" y="752"/>
                    </a:lnTo>
                    <a:lnTo>
                      <a:pt x="121" y="742"/>
                    </a:lnTo>
                    <a:lnTo>
                      <a:pt x="121" y="732"/>
                    </a:lnTo>
                    <a:lnTo>
                      <a:pt x="121" y="727"/>
                    </a:lnTo>
                    <a:lnTo>
                      <a:pt x="116" y="727"/>
                    </a:lnTo>
                    <a:lnTo>
                      <a:pt x="116" y="722"/>
                    </a:lnTo>
                    <a:lnTo>
                      <a:pt x="111" y="717"/>
                    </a:lnTo>
                    <a:lnTo>
                      <a:pt x="111" y="711"/>
                    </a:lnTo>
                    <a:lnTo>
                      <a:pt x="111" y="706"/>
                    </a:lnTo>
                    <a:lnTo>
                      <a:pt x="107" y="706"/>
                    </a:lnTo>
                    <a:lnTo>
                      <a:pt x="107" y="701"/>
                    </a:lnTo>
                    <a:lnTo>
                      <a:pt x="107" y="696"/>
                    </a:lnTo>
                    <a:lnTo>
                      <a:pt x="107" y="691"/>
                    </a:lnTo>
                    <a:lnTo>
                      <a:pt x="107" y="686"/>
                    </a:lnTo>
                    <a:lnTo>
                      <a:pt x="107" y="681"/>
                    </a:lnTo>
                    <a:lnTo>
                      <a:pt x="102" y="681"/>
                    </a:lnTo>
                    <a:lnTo>
                      <a:pt x="102" y="676"/>
                    </a:lnTo>
                    <a:lnTo>
                      <a:pt x="102" y="671"/>
                    </a:lnTo>
                    <a:lnTo>
                      <a:pt x="97" y="671"/>
                    </a:lnTo>
                    <a:lnTo>
                      <a:pt x="97" y="666"/>
                    </a:lnTo>
                    <a:lnTo>
                      <a:pt x="93" y="666"/>
                    </a:lnTo>
                    <a:lnTo>
                      <a:pt x="93" y="661"/>
                    </a:lnTo>
                    <a:lnTo>
                      <a:pt x="93" y="656"/>
                    </a:lnTo>
                    <a:lnTo>
                      <a:pt x="88" y="656"/>
                    </a:lnTo>
                    <a:lnTo>
                      <a:pt x="88" y="650"/>
                    </a:lnTo>
                    <a:lnTo>
                      <a:pt x="83" y="650"/>
                    </a:lnTo>
                    <a:lnTo>
                      <a:pt x="79" y="645"/>
                    </a:lnTo>
                    <a:lnTo>
                      <a:pt x="74" y="645"/>
                    </a:lnTo>
                    <a:lnTo>
                      <a:pt x="74" y="640"/>
                    </a:lnTo>
                    <a:lnTo>
                      <a:pt x="70" y="640"/>
                    </a:lnTo>
                    <a:lnTo>
                      <a:pt x="65" y="640"/>
                    </a:lnTo>
                    <a:lnTo>
                      <a:pt x="65" y="635"/>
                    </a:lnTo>
                    <a:lnTo>
                      <a:pt x="60" y="635"/>
                    </a:lnTo>
                    <a:lnTo>
                      <a:pt x="56" y="635"/>
                    </a:lnTo>
                    <a:lnTo>
                      <a:pt x="51" y="635"/>
                    </a:lnTo>
                    <a:lnTo>
                      <a:pt x="46" y="630"/>
                    </a:lnTo>
                    <a:lnTo>
                      <a:pt x="42" y="630"/>
                    </a:lnTo>
                    <a:lnTo>
                      <a:pt x="42" y="625"/>
                    </a:lnTo>
                    <a:lnTo>
                      <a:pt x="37" y="625"/>
                    </a:lnTo>
                    <a:lnTo>
                      <a:pt x="32" y="625"/>
                    </a:lnTo>
                    <a:lnTo>
                      <a:pt x="28" y="625"/>
                    </a:lnTo>
                    <a:lnTo>
                      <a:pt x="23" y="625"/>
                    </a:lnTo>
                    <a:lnTo>
                      <a:pt x="18" y="625"/>
                    </a:lnTo>
                    <a:lnTo>
                      <a:pt x="14" y="625"/>
                    </a:lnTo>
                    <a:lnTo>
                      <a:pt x="4" y="620"/>
                    </a:lnTo>
                    <a:lnTo>
                      <a:pt x="0" y="620"/>
                    </a:lnTo>
                    <a:lnTo>
                      <a:pt x="0" y="615"/>
                    </a:lnTo>
                    <a:lnTo>
                      <a:pt x="4" y="610"/>
                    </a:lnTo>
                    <a:lnTo>
                      <a:pt x="9" y="610"/>
                    </a:lnTo>
                    <a:lnTo>
                      <a:pt x="14" y="605"/>
                    </a:lnTo>
                    <a:lnTo>
                      <a:pt x="18" y="605"/>
                    </a:lnTo>
                    <a:lnTo>
                      <a:pt x="23" y="600"/>
                    </a:lnTo>
                    <a:lnTo>
                      <a:pt x="28" y="595"/>
                    </a:lnTo>
                    <a:lnTo>
                      <a:pt x="32" y="589"/>
                    </a:lnTo>
                    <a:lnTo>
                      <a:pt x="37" y="584"/>
                    </a:lnTo>
                    <a:lnTo>
                      <a:pt x="37" y="579"/>
                    </a:lnTo>
                    <a:lnTo>
                      <a:pt x="42" y="579"/>
                    </a:lnTo>
                    <a:lnTo>
                      <a:pt x="46" y="579"/>
                    </a:lnTo>
                    <a:lnTo>
                      <a:pt x="56" y="574"/>
                    </a:lnTo>
                    <a:lnTo>
                      <a:pt x="60" y="574"/>
                    </a:lnTo>
                    <a:lnTo>
                      <a:pt x="65" y="574"/>
                    </a:lnTo>
                    <a:lnTo>
                      <a:pt x="70" y="569"/>
                    </a:lnTo>
                    <a:lnTo>
                      <a:pt x="70" y="564"/>
                    </a:lnTo>
                    <a:lnTo>
                      <a:pt x="74" y="564"/>
                    </a:lnTo>
                    <a:lnTo>
                      <a:pt x="74" y="559"/>
                    </a:lnTo>
                    <a:lnTo>
                      <a:pt x="79" y="559"/>
                    </a:lnTo>
                    <a:lnTo>
                      <a:pt x="79" y="554"/>
                    </a:lnTo>
                    <a:lnTo>
                      <a:pt x="83" y="549"/>
                    </a:lnTo>
                    <a:lnTo>
                      <a:pt x="83" y="544"/>
                    </a:lnTo>
                    <a:lnTo>
                      <a:pt x="88" y="539"/>
                    </a:lnTo>
                    <a:lnTo>
                      <a:pt x="88" y="534"/>
                    </a:lnTo>
                    <a:lnTo>
                      <a:pt x="88" y="528"/>
                    </a:lnTo>
                    <a:lnTo>
                      <a:pt x="88" y="523"/>
                    </a:lnTo>
                    <a:lnTo>
                      <a:pt x="88" y="518"/>
                    </a:lnTo>
                    <a:lnTo>
                      <a:pt x="93" y="518"/>
                    </a:lnTo>
                    <a:lnTo>
                      <a:pt x="93" y="513"/>
                    </a:lnTo>
                    <a:lnTo>
                      <a:pt x="93" y="508"/>
                    </a:lnTo>
                    <a:lnTo>
                      <a:pt x="97" y="503"/>
                    </a:lnTo>
                    <a:lnTo>
                      <a:pt x="97" y="498"/>
                    </a:lnTo>
                    <a:lnTo>
                      <a:pt x="102" y="498"/>
                    </a:lnTo>
                    <a:lnTo>
                      <a:pt x="102" y="493"/>
                    </a:lnTo>
                    <a:lnTo>
                      <a:pt x="102" y="488"/>
                    </a:lnTo>
                    <a:lnTo>
                      <a:pt x="102" y="483"/>
                    </a:lnTo>
                    <a:lnTo>
                      <a:pt x="97" y="478"/>
                    </a:lnTo>
                    <a:lnTo>
                      <a:pt x="97" y="467"/>
                    </a:lnTo>
                    <a:lnTo>
                      <a:pt x="97" y="462"/>
                    </a:lnTo>
                    <a:lnTo>
                      <a:pt x="93" y="462"/>
                    </a:lnTo>
                    <a:lnTo>
                      <a:pt x="93" y="457"/>
                    </a:lnTo>
                    <a:lnTo>
                      <a:pt x="97" y="457"/>
                    </a:lnTo>
                    <a:lnTo>
                      <a:pt x="93" y="457"/>
                    </a:lnTo>
                    <a:lnTo>
                      <a:pt x="93" y="452"/>
                    </a:lnTo>
                    <a:lnTo>
                      <a:pt x="93" y="447"/>
                    </a:lnTo>
                    <a:lnTo>
                      <a:pt x="97" y="447"/>
                    </a:lnTo>
                    <a:lnTo>
                      <a:pt x="97" y="442"/>
                    </a:lnTo>
                    <a:lnTo>
                      <a:pt x="102" y="442"/>
                    </a:lnTo>
                    <a:lnTo>
                      <a:pt x="107" y="437"/>
                    </a:lnTo>
                    <a:lnTo>
                      <a:pt x="107" y="432"/>
                    </a:lnTo>
                    <a:lnTo>
                      <a:pt x="111" y="432"/>
                    </a:lnTo>
                    <a:lnTo>
                      <a:pt x="111" y="427"/>
                    </a:lnTo>
                    <a:lnTo>
                      <a:pt x="116" y="422"/>
                    </a:lnTo>
                    <a:lnTo>
                      <a:pt x="116" y="417"/>
                    </a:lnTo>
                    <a:lnTo>
                      <a:pt x="121" y="417"/>
                    </a:lnTo>
                    <a:lnTo>
                      <a:pt x="125" y="417"/>
                    </a:lnTo>
                    <a:lnTo>
                      <a:pt x="125" y="412"/>
                    </a:lnTo>
                    <a:lnTo>
                      <a:pt x="130" y="412"/>
                    </a:lnTo>
                    <a:lnTo>
                      <a:pt x="130" y="406"/>
                    </a:lnTo>
                    <a:lnTo>
                      <a:pt x="130" y="401"/>
                    </a:lnTo>
                    <a:lnTo>
                      <a:pt x="130" y="396"/>
                    </a:lnTo>
                    <a:lnTo>
                      <a:pt x="130" y="391"/>
                    </a:lnTo>
                    <a:lnTo>
                      <a:pt x="130" y="386"/>
                    </a:lnTo>
                    <a:lnTo>
                      <a:pt x="130" y="381"/>
                    </a:lnTo>
                    <a:lnTo>
                      <a:pt x="130" y="376"/>
                    </a:lnTo>
                    <a:lnTo>
                      <a:pt x="130" y="371"/>
                    </a:lnTo>
                    <a:lnTo>
                      <a:pt x="135" y="371"/>
                    </a:lnTo>
                    <a:lnTo>
                      <a:pt x="135" y="366"/>
                    </a:lnTo>
                    <a:lnTo>
                      <a:pt x="139" y="361"/>
                    </a:lnTo>
                    <a:lnTo>
                      <a:pt x="144" y="361"/>
                    </a:lnTo>
                    <a:lnTo>
                      <a:pt x="144" y="356"/>
                    </a:lnTo>
                    <a:lnTo>
                      <a:pt x="144" y="351"/>
                    </a:lnTo>
                    <a:lnTo>
                      <a:pt x="139" y="351"/>
                    </a:lnTo>
                    <a:lnTo>
                      <a:pt x="139" y="345"/>
                    </a:lnTo>
                    <a:lnTo>
                      <a:pt x="139" y="340"/>
                    </a:lnTo>
                    <a:lnTo>
                      <a:pt x="139" y="335"/>
                    </a:lnTo>
                    <a:lnTo>
                      <a:pt x="139" y="330"/>
                    </a:lnTo>
                    <a:lnTo>
                      <a:pt x="144" y="330"/>
                    </a:lnTo>
                    <a:lnTo>
                      <a:pt x="139" y="325"/>
                    </a:lnTo>
                    <a:lnTo>
                      <a:pt x="144" y="320"/>
                    </a:lnTo>
                    <a:lnTo>
                      <a:pt x="144" y="315"/>
                    </a:lnTo>
                    <a:lnTo>
                      <a:pt x="144" y="310"/>
                    </a:lnTo>
                    <a:lnTo>
                      <a:pt x="144" y="305"/>
                    </a:lnTo>
                    <a:lnTo>
                      <a:pt x="144" y="300"/>
                    </a:lnTo>
                    <a:lnTo>
                      <a:pt x="144" y="295"/>
                    </a:lnTo>
                    <a:lnTo>
                      <a:pt x="149" y="279"/>
                    </a:lnTo>
                    <a:lnTo>
                      <a:pt x="149" y="274"/>
                    </a:lnTo>
                    <a:lnTo>
                      <a:pt x="149" y="269"/>
                    </a:lnTo>
                    <a:lnTo>
                      <a:pt x="149" y="264"/>
                    </a:lnTo>
                    <a:lnTo>
                      <a:pt x="144" y="264"/>
                    </a:lnTo>
                    <a:lnTo>
                      <a:pt x="144" y="259"/>
                    </a:lnTo>
                    <a:lnTo>
                      <a:pt x="139" y="259"/>
                    </a:lnTo>
                    <a:lnTo>
                      <a:pt x="139" y="254"/>
                    </a:lnTo>
                    <a:lnTo>
                      <a:pt x="135" y="249"/>
                    </a:lnTo>
                    <a:lnTo>
                      <a:pt x="139" y="249"/>
                    </a:lnTo>
                    <a:lnTo>
                      <a:pt x="135" y="249"/>
                    </a:lnTo>
                    <a:lnTo>
                      <a:pt x="135" y="244"/>
                    </a:lnTo>
                    <a:lnTo>
                      <a:pt x="135" y="239"/>
                    </a:lnTo>
                    <a:lnTo>
                      <a:pt x="130" y="239"/>
                    </a:lnTo>
                    <a:lnTo>
                      <a:pt x="130" y="234"/>
                    </a:lnTo>
                    <a:lnTo>
                      <a:pt x="130" y="229"/>
                    </a:lnTo>
                    <a:lnTo>
                      <a:pt x="125" y="223"/>
                    </a:lnTo>
                    <a:lnTo>
                      <a:pt x="125" y="218"/>
                    </a:lnTo>
                    <a:lnTo>
                      <a:pt x="121" y="218"/>
                    </a:lnTo>
                    <a:lnTo>
                      <a:pt x="121" y="213"/>
                    </a:lnTo>
                    <a:lnTo>
                      <a:pt x="116" y="213"/>
                    </a:lnTo>
                    <a:lnTo>
                      <a:pt x="116" y="208"/>
                    </a:lnTo>
                    <a:lnTo>
                      <a:pt x="116" y="203"/>
                    </a:lnTo>
                    <a:lnTo>
                      <a:pt x="111" y="203"/>
                    </a:lnTo>
                    <a:lnTo>
                      <a:pt x="111" y="198"/>
                    </a:lnTo>
                    <a:lnTo>
                      <a:pt x="111" y="193"/>
                    </a:lnTo>
                    <a:lnTo>
                      <a:pt x="111" y="188"/>
                    </a:lnTo>
                    <a:lnTo>
                      <a:pt x="111" y="183"/>
                    </a:lnTo>
                    <a:lnTo>
                      <a:pt x="111" y="178"/>
                    </a:lnTo>
                    <a:lnTo>
                      <a:pt x="107" y="178"/>
                    </a:lnTo>
                    <a:lnTo>
                      <a:pt x="107" y="173"/>
                    </a:lnTo>
                    <a:lnTo>
                      <a:pt x="102" y="173"/>
                    </a:lnTo>
                    <a:lnTo>
                      <a:pt x="97" y="168"/>
                    </a:lnTo>
                    <a:lnTo>
                      <a:pt x="93" y="168"/>
                    </a:lnTo>
                    <a:lnTo>
                      <a:pt x="88" y="168"/>
                    </a:lnTo>
                    <a:lnTo>
                      <a:pt x="88" y="162"/>
                    </a:lnTo>
                    <a:lnTo>
                      <a:pt x="88" y="157"/>
                    </a:lnTo>
                    <a:lnTo>
                      <a:pt x="88" y="152"/>
                    </a:lnTo>
                    <a:lnTo>
                      <a:pt x="88" y="147"/>
                    </a:lnTo>
                    <a:lnTo>
                      <a:pt x="88" y="142"/>
                    </a:lnTo>
                    <a:lnTo>
                      <a:pt x="93" y="142"/>
                    </a:lnTo>
                    <a:lnTo>
                      <a:pt x="97" y="142"/>
                    </a:lnTo>
                    <a:lnTo>
                      <a:pt x="102" y="137"/>
                    </a:lnTo>
                    <a:lnTo>
                      <a:pt x="102" y="132"/>
                    </a:lnTo>
                    <a:lnTo>
                      <a:pt x="107" y="132"/>
                    </a:lnTo>
                    <a:lnTo>
                      <a:pt x="107" y="127"/>
                    </a:lnTo>
                    <a:lnTo>
                      <a:pt x="111" y="127"/>
                    </a:lnTo>
                    <a:lnTo>
                      <a:pt x="111" y="122"/>
                    </a:lnTo>
                    <a:lnTo>
                      <a:pt x="111" y="117"/>
                    </a:lnTo>
                    <a:lnTo>
                      <a:pt x="116" y="117"/>
                    </a:lnTo>
                    <a:lnTo>
                      <a:pt x="111" y="112"/>
                    </a:lnTo>
                    <a:lnTo>
                      <a:pt x="111" y="107"/>
                    </a:lnTo>
                    <a:lnTo>
                      <a:pt x="111" y="101"/>
                    </a:lnTo>
                    <a:close/>
                  </a:path>
                </a:pathLst>
              </a:custGeom>
              <a:solidFill>
                <a:srgbClr val="FFFF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46" name="Freeform 57"/>
              <p:cNvSpPr>
                <a:spLocks/>
              </p:cNvSpPr>
              <p:nvPr/>
            </p:nvSpPr>
            <p:spPr bwMode="auto">
              <a:xfrm>
                <a:off x="2494" y="771"/>
                <a:ext cx="353" cy="503"/>
              </a:xfrm>
              <a:custGeom>
                <a:avLst/>
                <a:gdLst>
                  <a:gd name="T0" fmla="*/ 130 w 353"/>
                  <a:gd name="T1" fmla="*/ 10 h 503"/>
                  <a:gd name="T2" fmla="*/ 163 w 353"/>
                  <a:gd name="T3" fmla="*/ 36 h 503"/>
                  <a:gd name="T4" fmla="*/ 177 w 353"/>
                  <a:gd name="T5" fmla="*/ 51 h 503"/>
                  <a:gd name="T6" fmla="*/ 209 w 353"/>
                  <a:gd name="T7" fmla="*/ 66 h 503"/>
                  <a:gd name="T8" fmla="*/ 247 w 353"/>
                  <a:gd name="T9" fmla="*/ 82 h 503"/>
                  <a:gd name="T10" fmla="*/ 298 w 353"/>
                  <a:gd name="T11" fmla="*/ 117 h 503"/>
                  <a:gd name="T12" fmla="*/ 293 w 353"/>
                  <a:gd name="T13" fmla="*/ 132 h 503"/>
                  <a:gd name="T14" fmla="*/ 284 w 353"/>
                  <a:gd name="T15" fmla="*/ 148 h 503"/>
                  <a:gd name="T16" fmla="*/ 274 w 353"/>
                  <a:gd name="T17" fmla="*/ 173 h 503"/>
                  <a:gd name="T18" fmla="*/ 279 w 353"/>
                  <a:gd name="T19" fmla="*/ 183 h 503"/>
                  <a:gd name="T20" fmla="*/ 298 w 353"/>
                  <a:gd name="T21" fmla="*/ 193 h 503"/>
                  <a:gd name="T22" fmla="*/ 312 w 353"/>
                  <a:gd name="T23" fmla="*/ 193 h 503"/>
                  <a:gd name="T24" fmla="*/ 344 w 353"/>
                  <a:gd name="T25" fmla="*/ 204 h 503"/>
                  <a:gd name="T26" fmla="*/ 344 w 353"/>
                  <a:gd name="T27" fmla="*/ 214 h 503"/>
                  <a:gd name="T28" fmla="*/ 335 w 353"/>
                  <a:gd name="T29" fmla="*/ 229 h 503"/>
                  <a:gd name="T30" fmla="*/ 326 w 353"/>
                  <a:gd name="T31" fmla="*/ 239 h 503"/>
                  <a:gd name="T32" fmla="*/ 316 w 353"/>
                  <a:gd name="T33" fmla="*/ 254 h 503"/>
                  <a:gd name="T34" fmla="*/ 307 w 353"/>
                  <a:gd name="T35" fmla="*/ 270 h 503"/>
                  <a:gd name="T36" fmla="*/ 302 w 353"/>
                  <a:gd name="T37" fmla="*/ 290 h 503"/>
                  <a:gd name="T38" fmla="*/ 302 w 353"/>
                  <a:gd name="T39" fmla="*/ 315 h 503"/>
                  <a:gd name="T40" fmla="*/ 302 w 353"/>
                  <a:gd name="T41" fmla="*/ 336 h 503"/>
                  <a:gd name="T42" fmla="*/ 302 w 353"/>
                  <a:gd name="T43" fmla="*/ 351 h 503"/>
                  <a:gd name="T44" fmla="*/ 298 w 353"/>
                  <a:gd name="T45" fmla="*/ 366 h 503"/>
                  <a:gd name="T46" fmla="*/ 298 w 353"/>
                  <a:gd name="T47" fmla="*/ 387 h 503"/>
                  <a:gd name="T48" fmla="*/ 298 w 353"/>
                  <a:gd name="T49" fmla="*/ 407 h 503"/>
                  <a:gd name="T50" fmla="*/ 298 w 353"/>
                  <a:gd name="T51" fmla="*/ 417 h 503"/>
                  <a:gd name="T52" fmla="*/ 293 w 353"/>
                  <a:gd name="T53" fmla="*/ 432 h 503"/>
                  <a:gd name="T54" fmla="*/ 274 w 353"/>
                  <a:gd name="T55" fmla="*/ 432 h 503"/>
                  <a:gd name="T56" fmla="*/ 260 w 353"/>
                  <a:gd name="T57" fmla="*/ 437 h 503"/>
                  <a:gd name="T58" fmla="*/ 237 w 353"/>
                  <a:gd name="T59" fmla="*/ 442 h 503"/>
                  <a:gd name="T60" fmla="*/ 214 w 353"/>
                  <a:gd name="T61" fmla="*/ 442 h 503"/>
                  <a:gd name="T62" fmla="*/ 195 w 353"/>
                  <a:gd name="T63" fmla="*/ 448 h 503"/>
                  <a:gd name="T64" fmla="*/ 172 w 353"/>
                  <a:gd name="T65" fmla="*/ 448 h 503"/>
                  <a:gd name="T66" fmla="*/ 154 w 353"/>
                  <a:gd name="T67" fmla="*/ 453 h 503"/>
                  <a:gd name="T68" fmla="*/ 135 w 353"/>
                  <a:gd name="T69" fmla="*/ 458 h 503"/>
                  <a:gd name="T70" fmla="*/ 116 w 353"/>
                  <a:gd name="T71" fmla="*/ 463 h 503"/>
                  <a:gd name="T72" fmla="*/ 88 w 353"/>
                  <a:gd name="T73" fmla="*/ 473 h 503"/>
                  <a:gd name="T74" fmla="*/ 70 w 353"/>
                  <a:gd name="T75" fmla="*/ 478 h 503"/>
                  <a:gd name="T76" fmla="*/ 56 w 353"/>
                  <a:gd name="T77" fmla="*/ 483 h 503"/>
                  <a:gd name="T78" fmla="*/ 33 w 353"/>
                  <a:gd name="T79" fmla="*/ 488 h 503"/>
                  <a:gd name="T80" fmla="*/ 14 w 353"/>
                  <a:gd name="T81" fmla="*/ 498 h 503"/>
                  <a:gd name="T82" fmla="*/ 0 w 353"/>
                  <a:gd name="T83" fmla="*/ 503 h 503"/>
                  <a:gd name="T84" fmla="*/ 9 w 353"/>
                  <a:gd name="T85" fmla="*/ 453 h 503"/>
                  <a:gd name="T86" fmla="*/ 23 w 353"/>
                  <a:gd name="T87" fmla="*/ 381 h 503"/>
                  <a:gd name="T88" fmla="*/ 42 w 353"/>
                  <a:gd name="T89" fmla="*/ 300 h 503"/>
                  <a:gd name="T90" fmla="*/ 56 w 353"/>
                  <a:gd name="T91" fmla="*/ 234 h 503"/>
                  <a:gd name="T92" fmla="*/ 65 w 353"/>
                  <a:gd name="T93" fmla="*/ 178 h 503"/>
                  <a:gd name="T94" fmla="*/ 79 w 353"/>
                  <a:gd name="T95" fmla="*/ 122 h 503"/>
                  <a:gd name="T96" fmla="*/ 88 w 353"/>
                  <a:gd name="T97" fmla="*/ 76 h 503"/>
                  <a:gd name="T98" fmla="*/ 102 w 353"/>
                  <a:gd name="T99" fmla="*/ 5 h 50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53"/>
                  <a:gd name="T151" fmla="*/ 0 h 503"/>
                  <a:gd name="T152" fmla="*/ 353 w 353"/>
                  <a:gd name="T153" fmla="*/ 503 h 50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53" h="503">
                    <a:moveTo>
                      <a:pt x="102" y="0"/>
                    </a:moveTo>
                    <a:lnTo>
                      <a:pt x="121" y="5"/>
                    </a:lnTo>
                    <a:lnTo>
                      <a:pt x="130" y="5"/>
                    </a:lnTo>
                    <a:lnTo>
                      <a:pt x="130" y="10"/>
                    </a:lnTo>
                    <a:lnTo>
                      <a:pt x="149" y="21"/>
                    </a:lnTo>
                    <a:lnTo>
                      <a:pt x="149" y="26"/>
                    </a:lnTo>
                    <a:lnTo>
                      <a:pt x="154" y="31"/>
                    </a:lnTo>
                    <a:lnTo>
                      <a:pt x="163" y="36"/>
                    </a:lnTo>
                    <a:lnTo>
                      <a:pt x="163" y="41"/>
                    </a:lnTo>
                    <a:lnTo>
                      <a:pt x="172" y="46"/>
                    </a:lnTo>
                    <a:lnTo>
                      <a:pt x="177" y="46"/>
                    </a:lnTo>
                    <a:lnTo>
                      <a:pt x="177" y="51"/>
                    </a:lnTo>
                    <a:lnTo>
                      <a:pt x="181" y="51"/>
                    </a:lnTo>
                    <a:lnTo>
                      <a:pt x="191" y="56"/>
                    </a:lnTo>
                    <a:lnTo>
                      <a:pt x="205" y="66"/>
                    </a:lnTo>
                    <a:lnTo>
                      <a:pt x="209" y="66"/>
                    </a:lnTo>
                    <a:lnTo>
                      <a:pt x="209" y="71"/>
                    </a:lnTo>
                    <a:lnTo>
                      <a:pt x="223" y="71"/>
                    </a:lnTo>
                    <a:lnTo>
                      <a:pt x="242" y="82"/>
                    </a:lnTo>
                    <a:lnTo>
                      <a:pt x="247" y="82"/>
                    </a:lnTo>
                    <a:lnTo>
                      <a:pt x="284" y="107"/>
                    </a:lnTo>
                    <a:lnTo>
                      <a:pt x="293" y="112"/>
                    </a:lnTo>
                    <a:lnTo>
                      <a:pt x="298" y="112"/>
                    </a:lnTo>
                    <a:lnTo>
                      <a:pt x="298" y="117"/>
                    </a:lnTo>
                    <a:lnTo>
                      <a:pt x="302" y="117"/>
                    </a:lnTo>
                    <a:lnTo>
                      <a:pt x="298" y="127"/>
                    </a:lnTo>
                    <a:lnTo>
                      <a:pt x="293" y="127"/>
                    </a:lnTo>
                    <a:lnTo>
                      <a:pt x="293" y="132"/>
                    </a:lnTo>
                    <a:lnTo>
                      <a:pt x="293" y="137"/>
                    </a:lnTo>
                    <a:lnTo>
                      <a:pt x="288" y="137"/>
                    </a:lnTo>
                    <a:lnTo>
                      <a:pt x="288" y="143"/>
                    </a:lnTo>
                    <a:lnTo>
                      <a:pt x="284" y="148"/>
                    </a:lnTo>
                    <a:lnTo>
                      <a:pt x="284" y="153"/>
                    </a:lnTo>
                    <a:lnTo>
                      <a:pt x="279" y="158"/>
                    </a:lnTo>
                    <a:lnTo>
                      <a:pt x="279" y="163"/>
                    </a:lnTo>
                    <a:lnTo>
                      <a:pt x="274" y="173"/>
                    </a:lnTo>
                    <a:lnTo>
                      <a:pt x="270" y="178"/>
                    </a:lnTo>
                    <a:lnTo>
                      <a:pt x="270" y="183"/>
                    </a:lnTo>
                    <a:lnTo>
                      <a:pt x="274" y="183"/>
                    </a:lnTo>
                    <a:lnTo>
                      <a:pt x="279" y="183"/>
                    </a:lnTo>
                    <a:lnTo>
                      <a:pt x="288" y="188"/>
                    </a:lnTo>
                    <a:lnTo>
                      <a:pt x="293" y="188"/>
                    </a:lnTo>
                    <a:lnTo>
                      <a:pt x="298" y="188"/>
                    </a:lnTo>
                    <a:lnTo>
                      <a:pt x="298" y="193"/>
                    </a:lnTo>
                    <a:lnTo>
                      <a:pt x="302" y="193"/>
                    </a:lnTo>
                    <a:lnTo>
                      <a:pt x="307" y="193"/>
                    </a:lnTo>
                    <a:lnTo>
                      <a:pt x="312" y="188"/>
                    </a:lnTo>
                    <a:lnTo>
                      <a:pt x="312" y="193"/>
                    </a:lnTo>
                    <a:lnTo>
                      <a:pt x="316" y="193"/>
                    </a:lnTo>
                    <a:lnTo>
                      <a:pt x="321" y="193"/>
                    </a:lnTo>
                    <a:lnTo>
                      <a:pt x="326" y="193"/>
                    </a:lnTo>
                    <a:lnTo>
                      <a:pt x="344" y="204"/>
                    </a:lnTo>
                    <a:lnTo>
                      <a:pt x="349" y="204"/>
                    </a:lnTo>
                    <a:lnTo>
                      <a:pt x="353" y="204"/>
                    </a:lnTo>
                    <a:lnTo>
                      <a:pt x="349" y="209"/>
                    </a:lnTo>
                    <a:lnTo>
                      <a:pt x="344" y="214"/>
                    </a:lnTo>
                    <a:lnTo>
                      <a:pt x="344" y="219"/>
                    </a:lnTo>
                    <a:lnTo>
                      <a:pt x="340" y="219"/>
                    </a:lnTo>
                    <a:lnTo>
                      <a:pt x="335" y="224"/>
                    </a:lnTo>
                    <a:lnTo>
                      <a:pt x="335" y="229"/>
                    </a:lnTo>
                    <a:lnTo>
                      <a:pt x="330" y="229"/>
                    </a:lnTo>
                    <a:lnTo>
                      <a:pt x="330" y="234"/>
                    </a:lnTo>
                    <a:lnTo>
                      <a:pt x="326" y="234"/>
                    </a:lnTo>
                    <a:lnTo>
                      <a:pt x="326" y="239"/>
                    </a:lnTo>
                    <a:lnTo>
                      <a:pt x="321" y="239"/>
                    </a:lnTo>
                    <a:lnTo>
                      <a:pt x="321" y="244"/>
                    </a:lnTo>
                    <a:lnTo>
                      <a:pt x="316" y="249"/>
                    </a:lnTo>
                    <a:lnTo>
                      <a:pt x="316" y="254"/>
                    </a:lnTo>
                    <a:lnTo>
                      <a:pt x="312" y="259"/>
                    </a:lnTo>
                    <a:lnTo>
                      <a:pt x="307" y="259"/>
                    </a:lnTo>
                    <a:lnTo>
                      <a:pt x="307" y="265"/>
                    </a:lnTo>
                    <a:lnTo>
                      <a:pt x="307" y="270"/>
                    </a:lnTo>
                    <a:lnTo>
                      <a:pt x="307" y="275"/>
                    </a:lnTo>
                    <a:lnTo>
                      <a:pt x="302" y="280"/>
                    </a:lnTo>
                    <a:lnTo>
                      <a:pt x="302" y="285"/>
                    </a:lnTo>
                    <a:lnTo>
                      <a:pt x="302" y="290"/>
                    </a:lnTo>
                    <a:lnTo>
                      <a:pt x="302" y="295"/>
                    </a:lnTo>
                    <a:lnTo>
                      <a:pt x="302" y="305"/>
                    </a:lnTo>
                    <a:lnTo>
                      <a:pt x="302" y="310"/>
                    </a:lnTo>
                    <a:lnTo>
                      <a:pt x="302" y="315"/>
                    </a:lnTo>
                    <a:lnTo>
                      <a:pt x="302" y="320"/>
                    </a:lnTo>
                    <a:lnTo>
                      <a:pt x="302" y="326"/>
                    </a:lnTo>
                    <a:lnTo>
                      <a:pt x="302" y="331"/>
                    </a:lnTo>
                    <a:lnTo>
                      <a:pt x="302" y="336"/>
                    </a:lnTo>
                    <a:lnTo>
                      <a:pt x="302" y="341"/>
                    </a:lnTo>
                    <a:lnTo>
                      <a:pt x="302" y="346"/>
                    </a:lnTo>
                    <a:lnTo>
                      <a:pt x="298" y="346"/>
                    </a:lnTo>
                    <a:lnTo>
                      <a:pt x="302" y="351"/>
                    </a:lnTo>
                    <a:lnTo>
                      <a:pt x="298" y="351"/>
                    </a:lnTo>
                    <a:lnTo>
                      <a:pt x="298" y="356"/>
                    </a:lnTo>
                    <a:lnTo>
                      <a:pt x="298" y="361"/>
                    </a:lnTo>
                    <a:lnTo>
                      <a:pt x="298" y="366"/>
                    </a:lnTo>
                    <a:lnTo>
                      <a:pt x="298" y="371"/>
                    </a:lnTo>
                    <a:lnTo>
                      <a:pt x="298" y="376"/>
                    </a:lnTo>
                    <a:lnTo>
                      <a:pt x="298" y="381"/>
                    </a:lnTo>
                    <a:lnTo>
                      <a:pt x="298" y="387"/>
                    </a:lnTo>
                    <a:lnTo>
                      <a:pt x="298" y="392"/>
                    </a:lnTo>
                    <a:lnTo>
                      <a:pt x="298" y="397"/>
                    </a:lnTo>
                    <a:lnTo>
                      <a:pt x="298" y="402"/>
                    </a:lnTo>
                    <a:lnTo>
                      <a:pt x="298" y="407"/>
                    </a:lnTo>
                    <a:lnTo>
                      <a:pt x="298" y="412"/>
                    </a:lnTo>
                    <a:lnTo>
                      <a:pt x="298" y="417"/>
                    </a:lnTo>
                    <a:lnTo>
                      <a:pt x="293" y="417"/>
                    </a:lnTo>
                    <a:lnTo>
                      <a:pt x="298" y="417"/>
                    </a:lnTo>
                    <a:lnTo>
                      <a:pt x="298" y="422"/>
                    </a:lnTo>
                    <a:lnTo>
                      <a:pt x="293" y="422"/>
                    </a:lnTo>
                    <a:lnTo>
                      <a:pt x="293" y="427"/>
                    </a:lnTo>
                    <a:lnTo>
                      <a:pt x="293" y="432"/>
                    </a:lnTo>
                    <a:lnTo>
                      <a:pt x="288" y="432"/>
                    </a:lnTo>
                    <a:lnTo>
                      <a:pt x="284" y="432"/>
                    </a:lnTo>
                    <a:lnTo>
                      <a:pt x="279" y="432"/>
                    </a:lnTo>
                    <a:lnTo>
                      <a:pt x="274" y="432"/>
                    </a:lnTo>
                    <a:lnTo>
                      <a:pt x="274" y="437"/>
                    </a:lnTo>
                    <a:lnTo>
                      <a:pt x="270" y="437"/>
                    </a:lnTo>
                    <a:lnTo>
                      <a:pt x="265" y="437"/>
                    </a:lnTo>
                    <a:lnTo>
                      <a:pt x="260" y="437"/>
                    </a:lnTo>
                    <a:lnTo>
                      <a:pt x="251" y="437"/>
                    </a:lnTo>
                    <a:lnTo>
                      <a:pt x="242" y="437"/>
                    </a:lnTo>
                    <a:lnTo>
                      <a:pt x="237" y="437"/>
                    </a:lnTo>
                    <a:lnTo>
                      <a:pt x="237" y="442"/>
                    </a:lnTo>
                    <a:lnTo>
                      <a:pt x="233" y="442"/>
                    </a:lnTo>
                    <a:lnTo>
                      <a:pt x="223" y="442"/>
                    </a:lnTo>
                    <a:lnTo>
                      <a:pt x="219" y="442"/>
                    </a:lnTo>
                    <a:lnTo>
                      <a:pt x="214" y="442"/>
                    </a:lnTo>
                    <a:lnTo>
                      <a:pt x="205" y="442"/>
                    </a:lnTo>
                    <a:lnTo>
                      <a:pt x="205" y="448"/>
                    </a:lnTo>
                    <a:lnTo>
                      <a:pt x="200" y="448"/>
                    </a:lnTo>
                    <a:lnTo>
                      <a:pt x="195" y="448"/>
                    </a:lnTo>
                    <a:lnTo>
                      <a:pt x="191" y="448"/>
                    </a:lnTo>
                    <a:lnTo>
                      <a:pt x="186" y="448"/>
                    </a:lnTo>
                    <a:lnTo>
                      <a:pt x="177" y="448"/>
                    </a:lnTo>
                    <a:lnTo>
                      <a:pt x="172" y="448"/>
                    </a:lnTo>
                    <a:lnTo>
                      <a:pt x="168" y="453"/>
                    </a:lnTo>
                    <a:lnTo>
                      <a:pt x="163" y="453"/>
                    </a:lnTo>
                    <a:lnTo>
                      <a:pt x="158" y="453"/>
                    </a:lnTo>
                    <a:lnTo>
                      <a:pt x="154" y="453"/>
                    </a:lnTo>
                    <a:lnTo>
                      <a:pt x="149" y="458"/>
                    </a:lnTo>
                    <a:lnTo>
                      <a:pt x="144" y="458"/>
                    </a:lnTo>
                    <a:lnTo>
                      <a:pt x="140" y="458"/>
                    </a:lnTo>
                    <a:lnTo>
                      <a:pt x="135" y="458"/>
                    </a:lnTo>
                    <a:lnTo>
                      <a:pt x="130" y="458"/>
                    </a:lnTo>
                    <a:lnTo>
                      <a:pt x="126" y="463"/>
                    </a:lnTo>
                    <a:lnTo>
                      <a:pt x="121" y="463"/>
                    </a:lnTo>
                    <a:lnTo>
                      <a:pt x="116" y="463"/>
                    </a:lnTo>
                    <a:lnTo>
                      <a:pt x="112" y="463"/>
                    </a:lnTo>
                    <a:lnTo>
                      <a:pt x="98" y="468"/>
                    </a:lnTo>
                    <a:lnTo>
                      <a:pt x="93" y="468"/>
                    </a:lnTo>
                    <a:lnTo>
                      <a:pt x="88" y="473"/>
                    </a:lnTo>
                    <a:lnTo>
                      <a:pt x="79" y="473"/>
                    </a:lnTo>
                    <a:lnTo>
                      <a:pt x="75" y="473"/>
                    </a:lnTo>
                    <a:lnTo>
                      <a:pt x="75" y="478"/>
                    </a:lnTo>
                    <a:lnTo>
                      <a:pt x="70" y="478"/>
                    </a:lnTo>
                    <a:lnTo>
                      <a:pt x="65" y="478"/>
                    </a:lnTo>
                    <a:lnTo>
                      <a:pt x="61" y="478"/>
                    </a:lnTo>
                    <a:lnTo>
                      <a:pt x="61" y="483"/>
                    </a:lnTo>
                    <a:lnTo>
                      <a:pt x="56" y="483"/>
                    </a:lnTo>
                    <a:lnTo>
                      <a:pt x="51" y="483"/>
                    </a:lnTo>
                    <a:lnTo>
                      <a:pt x="42" y="488"/>
                    </a:lnTo>
                    <a:lnTo>
                      <a:pt x="37" y="488"/>
                    </a:lnTo>
                    <a:lnTo>
                      <a:pt x="33" y="488"/>
                    </a:lnTo>
                    <a:lnTo>
                      <a:pt x="28" y="493"/>
                    </a:lnTo>
                    <a:lnTo>
                      <a:pt x="23" y="493"/>
                    </a:lnTo>
                    <a:lnTo>
                      <a:pt x="19" y="493"/>
                    </a:lnTo>
                    <a:lnTo>
                      <a:pt x="14" y="498"/>
                    </a:lnTo>
                    <a:lnTo>
                      <a:pt x="9" y="498"/>
                    </a:lnTo>
                    <a:lnTo>
                      <a:pt x="5" y="498"/>
                    </a:lnTo>
                    <a:lnTo>
                      <a:pt x="0" y="498"/>
                    </a:lnTo>
                    <a:lnTo>
                      <a:pt x="0" y="503"/>
                    </a:lnTo>
                    <a:lnTo>
                      <a:pt x="0" y="493"/>
                    </a:lnTo>
                    <a:lnTo>
                      <a:pt x="5" y="488"/>
                    </a:lnTo>
                    <a:lnTo>
                      <a:pt x="5" y="478"/>
                    </a:lnTo>
                    <a:lnTo>
                      <a:pt x="9" y="453"/>
                    </a:lnTo>
                    <a:lnTo>
                      <a:pt x="14" y="432"/>
                    </a:lnTo>
                    <a:lnTo>
                      <a:pt x="19" y="412"/>
                    </a:lnTo>
                    <a:lnTo>
                      <a:pt x="23" y="392"/>
                    </a:lnTo>
                    <a:lnTo>
                      <a:pt x="23" y="381"/>
                    </a:lnTo>
                    <a:lnTo>
                      <a:pt x="28" y="366"/>
                    </a:lnTo>
                    <a:lnTo>
                      <a:pt x="33" y="346"/>
                    </a:lnTo>
                    <a:lnTo>
                      <a:pt x="37" y="326"/>
                    </a:lnTo>
                    <a:lnTo>
                      <a:pt x="42" y="300"/>
                    </a:lnTo>
                    <a:lnTo>
                      <a:pt x="47" y="280"/>
                    </a:lnTo>
                    <a:lnTo>
                      <a:pt x="47" y="265"/>
                    </a:lnTo>
                    <a:lnTo>
                      <a:pt x="51" y="259"/>
                    </a:lnTo>
                    <a:lnTo>
                      <a:pt x="56" y="234"/>
                    </a:lnTo>
                    <a:lnTo>
                      <a:pt x="56" y="229"/>
                    </a:lnTo>
                    <a:lnTo>
                      <a:pt x="56" y="219"/>
                    </a:lnTo>
                    <a:lnTo>
                      <a:pt x="61" y="198"/>
                    </a:lnTo>
                    <a:lnTo>
                      <a:pt x="65" y="178"/>
                    </a:lnTo>
                    <a:lnTo>
                      <a:pt x="70" y="158"/>
                    </a:lnTo>
                    <a:lnTo>
                      <a:pt x="75" y="143"/>
                    </a:lnTo>
                    <a:lnTo>
                      <a:pt x="75" y="127"/>
                    </a:lnTo>
                    <a:lnTo>
                      <a:pt x="79" y="122"/>
                    </a:lnTo>
                    <a:lnTo>
                      <a:pt x="84" y="102"/>
                    </a:lnTo>
                    <a:lnTo>
                      <a:pt x="84" y="87"/>
                    </a:lnTo>
                    <a:lnTo>
                      <a:pt x="84" y="82"/>
                    </a:lnTo>
                    <a:lnTo>
                      <a:pt x="88" y="76"/>
                    </a:lnTo>
                    <a:lnTo>
                      <a:pt x="88" y="66"/>
                    </a:lnTo>
                    <a:lnTo>
                      <a:pt x="93" y="51"/>
                    </a:lnTo>
                    <a:lnTo>
                      <a:pt x="98" y="31"/>
                    </a:lnTo>
                    <a:lnTo>
                      <a:pt x="102" y="5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47" name="Freeform 58"/>
              <p:cNvSpPr>
                <a:spLocks/>
              </p:cNvSpPr>
              <p:nvPr/>
            </p:nvSpPr>
            <p:spPr bwMode="auto">
              <a:xfrm>
                <a:off x="2787" y="903"/>
                <a:ext cx="688" cy="422"/>
              </a:xfrm>
              <a:custGeom>
                <a:avLst/>
                <a:gdLst>
                  <a:gd name="T0" fmla="*/ 683 w 688"/>
                  <a:gd name="T1" fmla="*/ 188 h 422"/>
                  <a:gd name="T2" fmla="*/ 683 w 688"/>
                  <a:gd name="T3" fmla="*/ 224 h 422"/>
                  <a:gd name="T4" fmla="*/ 674 w 688"/>
                  <a:gd name="T5" fmla="*/ 255 h 422"/>
                  <a:gd name="T6" fmla="*/ 660 w 688"/>
                  <a:gd name="T7" fmla="*/ 285 h 422"/>
                  <a:gd name="T8" fmla="*/ 628 w 688"/>
                  <a:gd name="T9" fmla="*/ 300 h 422"/>
                  <a:gd name="T10" fmla="*/ 595 w 688"/>
                  <a:gd name="T11" fmla="*/ 305 h 422"/>
                  <a:gd name="T12" fmla="*/ 563 w 688"/>
                  <a:gd name="T13" fmla="*/ 310 h 422"/>
                  <a:gd name="T14" fmla="*/ 539 w 688"/>
                  <a:gd name="T15" fmla="*/ 321 h 422"/>
                  <a:gd name="T16" fmla="*/ 525 w 688"/>
                  <a:gd name="T17" fmla="*/ 331 h 422"/>
                  <a:gd name="T18" fmla="*/ 521 w 688"/>
                  <a:gd name="T19" fmla="*/ 361 h 422"/>
                  <a:gd name="T20" fmla="*/ 502 w 688"/>
                  <a:gd name="T21" fmla="*/ 382 h 422"/>
                  <a:gd name="T22" fmla="*/ 474 w 688"/>
                  <a:gd name="T23" fmla="*/ 387 h 422"/>
                  <a:gd name="T24" fmla="*/ 437 w 688"/>
                  <a:gd name="T25" fmla="*/ 392 h 422"/>
                  <a:gd name="T26" fmla="*/ 409 w 688"/>
                  <a:gd name="T27" fmla="*/ 382 h 422"/>
                  <a:gd name="T28" fmla="*/ 381 w 688"/>
                  <a:gd name="T29" fmla="*/ 387 h 422"/>
                  <a:gd name="T30" fmla="*/ 349 w 688"/>
                  <a:gd name="T31" fmla="*/ 407 h 422"/>
                  <a:gd name="T32" fmla="*/ 311 w 688"/>
                  <a:gd name="T33" fmla="*/ 422 h 422"/>
                  <a:gd name="T34" fmla="*/ 288 w 688"/>
                  <a:gd name="T35" fmla="*/ 412 h 422"/>
                  <a:gd name="T36" fmla="*/ 260 w 688"/>
                  <a:gd name="T37" fmla="*/ 397 h 422"/>
                  <a:gd name="T38" fmla="*/ 242 w 688"/>
                  <a:gd name="T39" fmla="*/ 382 h 422"/>
                  <a:gd name="T40" fmla="*/ 209 w 688"/>
                  <a:gd name="T41" fmla="*/ 371 h 422"/>
                  <a:gd name="T42" fmla="*/ 177 w 688"/>
                  <a:gd name="T43" fmla="*/ 371 h 422"/>
                  <a:gd name="T44" fmla="*/ 144 w 688"/>
                  <a:gd name="T45" fmla="*/ 371 h 422"/>
                  <a:gd name="T46" fmla="*/ 121 w 688"/>
                  <a:gd name="T47" fmla="*/ 382 h 422"/>
                  <a:gd name="T48" fmla="*/ 88 w 688"/>
                  <a:gd name="T49" fmla="*/ 392 h 422"/>
                  <a:gd name="T50" fmla="*/ 60 w 688"/>
                  <a:gd name="T51" fmla="*/ 402 h 422"/>
                  <a:gd name="T52" fmla="*/ 37 w 688"/>
                  <a:gd name="T53" fmla="*/ 412 h 422"/>
                  <a:gd name="T54" fmla="*/ 19 w 688"/>
                  <a:gd name="T55" fmla="*/ 392 h 422"/>
                  <a:gd name="T56" fmla="*/ 9 w 688"/>
                  <a:gd name="T57" fmla="*/ 351 h 422"/>
                  <a:gd name="T58" fmla="*/ 9 w 688"/>
                  <a:gd name="T59" fmla="*/ 310 h 422"/>
                  <a:gd name="T60" fmla="*/ 5 w 688"/>
                  <a:gd name="T61" fmla="*/ 290 h 422"/>
                  <a:gd name="T62" fmla="*/ 5 w 688"/>
                  <a:gd name="T63" fmla="*/ 265 h 422"/>
                  <a:gd name="T64" fmla="*/ 5 w 688"/>
                  <a:gd name="T65" fmla="*/ 229 h 422"/>
                  <a:gd name="T66" fmla="*/ 9 w 688"/>
                  <a:gd name="T67" fmla="*/ 204 h 422"/>
                  <a:gd name="T68" fmla="*/ 9 w 688"/>
                  <a:gd name="T69" fmla="*/ 163 h 422"/>
                  <a:gd name="T70" fmla="*/ 14 w 688"/>
                  <a:gd name="T71" fmla="*/ 127 h 422"/>
                  <a:gd name="T72" fmla="*/ 33 w 688"/>
                  <a:gd name="T73" fmla="*/ 102 h 422"/>
                  <a:gd name="T74" fmla="*/ 51 w 688"/>
                  <a:gd name="T75" fmla="*/ 82 h 422"/>
                  <a:gd name="T76" fmla="*/ 79 w 688"/>
                  <a:gd name="T77" fmla="*/ 51 h 422"/>
                  <a:gd name="T78" fmla="*/ 102 w 688"/>
                  <a:gd name="T79" fmla="*/ 36 h 422"/>
                  <a:gd name="T80" fmla="*/ 126 w 688"/>
                  <a:gd name="T81" fmla="*/ 21 h 422"/>
                  <a:gd name="T82" fmla="*/ 144 w 688"/>
                  <a:gd name="T83" fmla="*/ 0 h 422"/>
                  <a:gd name="T84" fmla="*/ 167 w 688"/>
                  <a:gd name="T85" fmla="*/ 26 h 422"/>
                  <a:gd name="T86" fmla="*/ 158 w 688"/>
                  <a:gd name="T87" fmla="*/ 61 h 422"/>
                  <a:gd name="T88" fmla="*/ 181 w 688"/>
                  <a:gd name="T89" fmla="*/ 87 h 422"/>
                  <a:gd name="T90" fmla="*/ 214 w 688"/>
                  <a:gd name="T91" fmla="*/ 92 h 422"/>
                  <a:gd name="T92" fmla="*/ 260 w 688"/>
                  <a:gd name="T93" fmla="*/ 107 h 422"/>
                  <a:gd name="T94" fmla="*/ 293 w 688"/>
                  <a:gd name="T95" fmla="*/ 92 h 422"/>
                  <a:gd name="T96" fmla="*/ 339 w 688"/>
                  <a:gd name="T97" fmla="*/ 87 h 422"/>
                  <a:gd name="T98" fmla="*/ 377 w 688"/>
                  <a:gd name="T99" fmla="*/ 82 h 422"/>
                  <a:gd name="T100" fmla="*/ 404 w 688"/>
                  <a:gd name="T101" fmla="*/ 107 h 422"/>
                  <a:gd name="T102" fmla="*/ 479 w 688"/>
                  <a:gd name="T103" fmla="*/ 107 h 422"/>
                  <a:gd name="T104" fmla="*/ 511 w 688"/>
                  <a:gd name="T105" fmla="*/ 138 h 422"/>
                  <a:gd name="T106" fmla="*/ 549 w 688"/>
                  <a:gd name="T107" fmla="*/ 122 h 422"/>
                  <a:gd name="T108" fmla="*/ 572 w 688"/>
                  <a:gd name="T109" fmla="*/ 122 h 422"/>
                  <a:gd name="T110" fmla="*/ 609 w 688"/>
                  <a:gd name="T111" fmla="*/ 122 h 422"/>
                  <a:gd name="T112" fmla="*/ 623 w 688"/>
                  <a:gd name="T113" fmla="*/ 133 h 422"/>
                  <a:gd name="T114" fmla="*/ 656 w 688"/>
                  <a:gd name="T115" fmla="*/ 133 h 42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88"/>
                  <a:gd name="T175" fmla="*/ 0 h 422"/>
                  <a:gd name="T176" fmla="*/ 688 w 688"/>
                  <a:gd name="T177" fmla="*/ 422 h 42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88" h="422">
                    <a:moveTo>
                      <a:pt x="679" y="173"/>
                    </a:moveTo>
                    <a:lnTo>
                      <a:pt x="679" y="178"/>
                    </a:lnTo>
                    <a:lnTo>
                      <a:pt x="683" y="178"/>
                    </a:lnTo>
                    <a:lnTo>
                      <a:pt x="679" y="178"/>
                    </a:lnTo>
                    <a:lnTo>
                      <a:pt x="679" y="183"/>
                    </a:lnTo>
                    <a:lnTo>
                      <a:pt x="683" y="183"/>
                    </a:lnTo>
                    <a:lnTo>
                      <a:pt x="683" y="188"/>
                    </a:lnTo>
                    <a:lnTo>
                      <a:pt x="683" y="199"/>
                    </a:lnTo>
                    <a:lnTo>
                      <a:pt x="688" y="204"/>
                    </a:lnTo>
                    <a:lnTo>
                      <a:pt x="688" y="209"/>
                    </a:lnTo>
                    <a:lnTo>
                      <a:pt x="688" y="214"/>
                    </a:lnTo>
                    <a:lnTo>
                      <a:pt x="688" y="219"/>
                    </a:lnTo>
                    <a:lnTo>
                      <a:pt x="683" y="219"/>
                    </a:lnTo>
                    <a:lnTo>
                      <a:pt x="683" y="224"/>
                    </a:lnTo>
                    <a:lnTo>
                      <a:pt x="679" y="229"/>
                    </a:lnTo>
                    <a:lnTo>
                      <a:pt x="679" y="234"/>
                    </a:lnTo>
                    <a:lnTo>
                      <a:pt x="679" y="239"/>
                    </a:lnTo>
                    <a:lnTo>
                      <a:pt x="674" y="239"/>
                    </a:lnTo>
                    <a:lnTo>
                      <a:pt x="674" y="244"/>
                    </a:lnTo>
                    <a:lnTo>
                      <a:pt x="674" y="249"/>
                    </a:lnTo>
                    <a:lnTo>
                      <a:pt x="674" y="255"/>
                    </a:lnTo>
                    <a:lnTo>
                      <a:pt x="674" y="260"/>
                    </a:lnTo>
                    <a:lnTo>
                      <a:pt x="669" y="265"/>
                    </a:lnTo>
                    <a:lnTo>
                      <a:pt x="669" y="270"/>
                    </a:lnTo>
                    <a:lnTo>
                      <a:pt x="665" y="275"/>
                    </a:lnTo>
                    <a:lnTo>
                      <a:pt x="665" y="280"/>
                    </a:lnTo>
                    <a:lnTo>
                      <a:pt x="660" y="280"/>
                    </a:lnTo>
                    <a:lnTo>
                      <a:pt x="660" y="285"/>
                    </a:lnTo>
                    <a:lnTo>
                      <a:pt x="656" y="285"/>
                    </a:lnTo>
                    <a:lnTo>
                      <a:pt x="656" y="290"/>
                    </a:lnTo>
                    <a:lnTo>
                      <a:pt x="651" y="295"/>
                    </a:lnTo>
                    <a:lnTo>
                      <a:pt x="646" y="295"/>
                    </a:lnTo>
                    <a:lnTo>
                      <a:pt x="642" y="295"/>
                    </a:lnTo>
                    <a:lnTo>
                      <a:pt x="632" y="300"/>
                    </a:lnTo>
                    <a:lnTo>
                      <a:pt x="628" y="300"/>
                    </a:lnTo>
                    <a:lnTo>
                      <a:pt x="623" y="300"/>
                    </a:lnTo>
                    <a:lnTo>
                      <a:pt x="623" y="305"/>
                    </a:lnTo>
                    <a:lnTo>
                      <a:pt x="618" y="310"/>
                    </a:lnTo>
                    <a:lnTo>
                      <a:pt x="614" y="310"/>
                    </a:lnTo>
                    <a:lnTo>
                      <a:pt x="609" y="310"/>
                    </a:lnTo>
                    <a:lnTo>
                      <a:pt x="604" y="305"/>
                    </a:lnTo>
                    <a:lnTo>
                      <a:pt x="595" y="305"/>
                    </a:lnTo>
                    <a:lnTo>
                      <a:pt x="590" y="305"/>
                    </a:lnTo>
                    <a:lnTo>
                      <a:pt x="586" y="305"/>
                    </a:lnTo>
                    <a:lnTo>
                      <a:pt x="581" y="305"/>
                    </a:lnTo>
                    <a:lnTo>
                      <a:pt x="576" y="310"/>
                    </a:lnTo>
                    <a:lnTo>
                      <a:pt x="572" y="310"/>
                    </a:lnTo>
                    <a:lnTo>
                      <a:pt x="567" y="310"/>
                    </a:lnTo>
                    <a:lnTo>
                      <a:pt x="563" y="310"/>
                    </a:lnTo>
                    <a:lnTo>
                      <a:pt x="558" y="316"/>
                    </a:lnTo>
                    <a:lnTo>
                      <a:pt x="553" y="316"/>
                    </a:lnTo>
                    <a:lnTo>
                      <a:pt x="553" y="321"/>
                    </a:lnTo>
                    <a:lnTo>
                      <a:pt x="549" y="326"/>
                    </a:lnTo>
                    <a:lnTo>
                      <a:pt x="544" y="326"/>
                    </a:lnTo>
                    <a:lnTo>
                      <a:pt x="539" y="326"/>
                    </a:lnTo>
                    <a:lnTo>
                      <a:pt x="539" y="321"/>
                    </a:lnTo>
                    <a:lnTo>
                      <a:pt x="539" y="316"/>
                    </a:lnTo>
                    <a:lnTo>
                      <a:pt x="535" y="316"/>
                    </a:lnTo>
                    <a:lnTo>
                      <a:pt x="530" y="316"/>
                    </a:lnTo>
                    <a:lnTo>
                      <a:pt x="530" y="321"/>
                    </a:lnTo>
                    <a:lnTo>
                      <a:pt x="530" y="326"/>
                    </a:lnTo>
                    <a:lnTo>
                      <a:pt x="525" y="326"/>
                    </a:lnTo>
                    <a:lnTo>
                      <a:pt x="525" y="331"/>
                    </a:lnTo>
                    <a:lnTo>
                      <a:pt x="525" y="336"/>
                    </a:lnTo>
                    <a:lnTo>
                      <a:pt x="521" y="336"/>
                    </a:lnTo>
                    <a:lnTo>
                      <a:pt x="521" y="341"/>
                    </a:lnTo>
                    <a:lnTo>
                      <a:pt x="521" y="346"/>
                    </a:lnTo>
                    <a:lnTo>
                      <a:pt x="521" y="351"/>
                    </a:lnTo>
                    <a:lnTo>
                      <a:pt x="521" y="356"/>
                    </a:lnTo>
                    <a:lnTo>
                      <a:pt x="521" y="361"/>
                    </a:lnTo>
                    <a:lnTo>
                      <a:pt x="521" y="366"/>
                    </a:lnTo>
                    <a:lnTo>
                      <a:pt x="521" y="371"/>
                    </a:lnTo>
                    <a:lnTo>
                      <a:pt x="516" y="371"/>
                    </a:lnTo>
                    <a:lnTo>
                      <a:pt x="511" y="371"/>
                    </a:lnTo>
                    <a:lnTo>
                      <a:pt x="507" y="371"/>
                    </a:lnTo>
                    <a:lnTo>
                      <a:pt x="507" y="377"/>
                    </a:lnTo>
                    <a:lnTo>
                      <a:pt x="502" y="382"/>
                    </a:lnTo>
                    <a:lnTo>
                      <a:pt x="497" y="382"/>
                    </a:lnTo>
                    <a:lnTo>
                      <a:pt x="493" y="382"/>
                    </a:lnTo>
                    <a:lnTo>
                      <a:pt x="493" y="377"/>
                    </a:lnTo>
                    <a:lnTo>
                      <a:pt x="488" y="377"/>
                    </a:lnTo>
                    <a:lnTo>
                      <a:pt x="488" y="382"/>
                    </a:lnTo>
                    <a:lnTo>
                      <a:pt x="484" y="382"/>
                    </a:lnTo>
                    <a:lnTo>
                      <a:pt x="474" y="387"/>
                    </a:lnTo>
                    <a:lnTo>
                      <a:pt x="465" y="387"/>
                    </a:lnTo>
                    <a:lnTo>
                      <a:pt x="460" y="387"/>
                    </a:lnTo>
                    <a:lnTo>
                      <a:pt x="456" y="387"/>
                    </a:lnTo>
                    <a:lnTo>
                      <a:pt x="451" y="387"/>
                    </a:lnTo>
                    <a:lnTo>
                      <a:pt x="446" y="392"/>
                    </a:lnTo>
                    <a:lnTo>
                      <a:pt x="442" y="392"/>
                    </a:lnTo>
                    <a:lnTo>
                      <a:pt x="437" y="392"/>
                    </a:lnTo>
                    <a:lnTo>
                      <a:pt x="432" y="392"/>
                    </a:lnTo>
                    <a:lnTo>
                      <a:pt x="428" y="392"/>
                    </a:lnTo>
                    <a:lnTo>
                      <a:pt x="428" y="387"/>
                    </a:lnTo>
                    <a:lnTo>
                      <a:pt x="428" y="382"/>
                    </a:lnTo>
                    <a:lnTo>
                      <a:pt x="418" y="382"/>
                    </a:lnTo>
                    <a:lnTo>
                      <a:pt x="414" y="382"/>
                    </a:lnTo>
                    <a:lnTo>
                      <a:pt x="409" y="382"/>
                    </a:lnTo>
                    <a:lnTo>
                      <a:pt x="409" y="387"/>
                    </a:lnTo>
                    <a:lnTo>
                      <a:pt x="404" y="387"/>
                    </a:lnTo>
                    <a:lnTo>
                      <a:pt x="400" y="387"/>
                    </a:lnTo>
                    <a:lnTo>
                      <a:pt x="395" y="387"/>
                    </a:lnTo>
                    <a:lnTo>
                      <a:pt x="391" y="387"/>
                    </a:lnTo>
                    <a:lnTo>
                      <a:pt x="386" y="387"/>
                    </a:lnTo>
                    <a:lnTo>
                      <a:pt x="381" y="387"/>
                    </a:lnTo>
                    <a:lnTo>
                      <a:pt x="381" y="392"/>
                    </a:lnTo>
                    <a:lnTo>
                      <a:pt x="377" y="392"/>
                    </a:lnTo>
                    <a:lnTo>
                      <a:pt x="372" y="392"/>
                    </a:lnTo>
                    <a:lnTo>
                      <a:pt x="367" y="392"/>
                    </a:lnTo>
                    <a:lnTo>
                      <a:pt x="367" y="397"/>
                    </a:lnTo>
                    <a:lnTo>
                      <a:pt x="353" y="402"/>
                    </a:lnTo>
                    <a:lnTo>
                      <a:pt x="349" y="407"/>
                    </a:lnTo>
                    <a:lnTo>
                      <a:pt x="339" y="417"/>
                    </a:lnTo>
                    <a:lnTo>
                      <a:pt x="335" y="417"/>
                    </a:lnTo>
                    <a:lnTo>
                      <a:pt x="330" y="417"/>
                    </a:lnTo>
                    <a:lnTo>
                      <a:pt x="325" y="422"/>
                    </a:lnTo>
                    <a:lnTo>
                      <a:pt x="321" y="422"/>
                    </a:lnTo>
                    <a:lnTo>
                      <a:pt x="316" y="422"/>
                    </a:lnTo>
                    <a:lnTo>
                      <a:pt x="311" y="422"/>
                    </a:lnTo>
                    <a:lnTo>
                      <a:pt x="307" y="422"/>
                    </a:lnTo>
                    <a:lnTo>
                      <a:pt x="302" y="422"/>
                    </a:lnTo>
                    <a:lnTo>
                      <a:pt x="298" y="422"/>
                    </a:lnTo>
                    <a:lnTo>
                      <a:pt x="293" y="422"/>
                    </a:lnTo>
                    <a:lnTo>
                      <a:pt x="293" y="417"/>
                    </a:lnTo>
                    <a:lnTo>
                      <a:pt x="288" y="417"/>
                    </a:lnTo>
                    <a:lnTo>
                      <a:pt x="288" y="412"/>
                    </a:lnTo>
                    <a:lnTo>
                      <a:pt x="284" y="412"/>
                    </a:lnTo>
                    <a:lnTo>
                      <a:pt x="279" y="407"/>
                    </a:lnTo>
                    <a:lnTo>
                      <a:pt x="274" y="407"/>
                    </a:lnTo>
                    <a:lnTo>
                      <a:pt x="270" y="402"/>
                    </a:lnTo>
                    <a:lnTo>
                      <a:pt x="265" y="402"/>
                    </a:lnTo>
                    <a:lnTo>
                      <a:pt x="265" y="397"/>
                    </a:lnTo>
                    <a:lnTo>
                      <a:pt x="260" y="397"/>
                    </a:lnTo>
                    <a:lnTo>
                      <a:pt x="256" y="397"/>
                    </a:lnTo>
                    <a:lnTo>
                      <a:pt x="256" y="392"/>
                    </a:lnTo>
                    <a:lnTo>
                      <a:pt x="251" y="392"/>
                    </a:lnTo>
                    <a:lnTo>
                      <a:pt x="251" y="387"/>
                    </a:lnTo>
                    <a:lnTo>
                      <a:pt x="246" y="387"/>
                    </a:lnTo>
                    <a:lnTo>
                      <a:pt x="246" y="382"/>
                    </a:lnTo>
                    <a:lnTo>
                      <a:pt x="242" y="382"/>
                    </a:lnTo>
                    <a:lnTo>
                      <a:pt x="242" y="377"/>
                    </a:lnTo>
                    <a:lnTo>
                      <a:pt x="237" y="377"/>
                    </a:lnTo>
                    <a:lnTo>
                      <a:pt x="232" y="377"/>
                    </a:lnTo>
                    <a:lnTo>
                      <a:pt x="228" y="377"/>
                    </a:lnTo>
                    <a:lnTo>
                      <a:pt x="223" y="377"/>
                    </a:lnTo>
                    <a:lnTo>
                      <a:pt x="219" y="377"/>
                    </a:lnTo>
                    <a:lnTo>
                      <a:pt x="209" y="371"/>
                    </a:lnTo>
                    <a:lnTo>
                      <a:pt x="205" y="371"/>
                    </a:lnTo>
                    <a:lnTo>
                      <a:pt x="200" y="371"/>
                    </a:lnTo>
                    <a:lnTo>
                      <a:pt x="195" y="371"/>
                    </a:lnTo>
                    <a:lnTo>
                      <a:pt x="191" y="371"/>
                    </a:lnTo>
                    <a:lnTo>
                      <a:pt x="186" y="371"/>
                    </a:lnTo>
                    <a:lnTo>
                      <a:pt x="181" y="371"/>
                    </a:lnTo>
                    <a:lnTo>
                      <a:pt x="177" y="371"/>
                    </a:lnTo>
                    <a:lnTo>
                      <a:pt x="172" y="371"/>
                    </a:lnTo>
                    <a:lnTo>
                      <a:pt x="167" y="371"/>
                    </a:lnTo>
                    <a:lnTo>
                      <a:pt x="163" y="371"/>
                    </a:lnTo>
                    <a:lnTo>
                      <a:pt x="158" y="371"/>
                    </a:lnTo>
                    <a:lnTo>
                      <a:pt x="153" y="371"/>
                    </a:lnTo>
                    <a:lnTo>
                      <a:pt x="149" y="371"/>
                    </a:lnTo>
                    <a:lnTo>
                      <a:pt x="144" y="371"/>
                    </a:lnTo>
                    <a:lnTo>
                      <a:pt x="139" y="371"/>
                    </a:lnTo>
                    <a:lnTo>
                      <a:pt x="135" y="371"/>
                    </a:lnTo>
                    <a:lnTo>
                      <a:pt x="135" y="377"/>
                    </a:lnTo>
                    <a:lnTo>
                      <a:pt x="130" y="377"/>
                    </a:lnTo>
                    <a:lnTo>
                      <a:pt x="126" y="377"/>
                    </a:lnTo>
                    <a:lnTo>
                      <a:pt x="126" y="382"/>
                    </a:lnTo>
                    <a:lnTo>
                      <a:pt x="121" y="382"/>
                    </a:lnTo>
                    <a:lnTo>
                      <a:pt x="116" y="387"/>
                    </a:lnTo>
                    <a:lnTo>
                      <a:pt x="112" y="392"/>
                    </a:lnTo>
                    <a:lnTo>
                      <a:pt x="107" y="392"/>
                    </a:lnTo>
                    <a:lnTo>
                      <a:pt x="102" y="392"/>
                    </a:lnTo>
                    <a:lnTo>
                      <a:pt x="98" y="392"/>
                    </a:lnTo>
                    <a:lnTo>
                      <a:pt x="93" y="392"/>
                    </a:lnTo>
                    <a:lnTo>
                      <a:pt x="88" y="392"/>
                    </a:lnTo>
                    <a:lnTo>
                      <a:pt x="84" y="397"/>
                    </a:lnTo>
                    <a:lnTo>
                      <a:pt x="79" y="397"/>
                    </a:lnTo>
                    <a:lnTo>
                      <a:pt x="74" y="397"/>
                    </a:lnTo>
                    <a:lnTo>
                      <a:pt x="70" y="397"/>
                    </a:lnTo>
                    <a:lnTo>
                      <a:pt x="65" y="397"/>
                    </a:lnTo>
                    <a:lnTo>
                      <a:pt x="65" y="402"/>
                    </a:lnTo>
                    <a:lnTo>
                      <a:pt x="60" y="402"/>
                    </a:lnTo>
                    <a:lnTo>
                      <a:pt x="56" y="402"/>
                    </a:lnTo>
                    <a:lnTo>
                      <a:pt x="51" y="402"/>
                    </a:lnTo>
                    <a:lnTo>
                      <a:pt x="47" y="402"/>
                    </a:lnTo>
                    <a:lnTo>
                      <a:pt x="47" y="407"/>
                    </a:lnTo>
                    <a:lnTo>
                      <a:pt x="42" y="407"/>
                    </a:lnTo>
                    <a:lnTo>
                      <a:pt x="37" y="407"/>
                    </a:lnTo>
                    <a:lnTo>
                      <a:pt x="37" y="412"/>
                    </a:lnTo>
                    <a:lnTo>
                      <a:pt x="33" y="412"/>
                    </a:lnTo>
                    <a:lnTo>
                      <a:pt x="28" y="412"/>
                    </a:lnTo>
                    <a:lnTo>
                      <a:pt x="23" y="407"/>
                    </a:lnTo>
                    <a:lnTo>
                      <a:pt x="23" y="402"/>
                    </a:lnTo>
                    <a:lnTo>
                      <a:pt x="23" y="397"/>
                    </a:lnTo>
                    <a:lnTo>
                      <a:pt x="19" y="397"/>
                    </a:lnTo>
                    <a:lnTo>
                      <a:pt x="19" y="392"/>
                    </a:lnTo>
                    <a:lnTo>
                      <a:pt x="19" y="387"/>
                    </a:lnTo>
                    <a:lnTo>
                      <a:pt x="19" y="382"/>
                    </a:lnTo>
                    <a:lnTo>
                      <a:pt x="19" y="377"/>
                    </a:lnTo>
                    <a:lnTo>
                      <a:pt x="19" y="371"/>
                    </a:lnTo>
                    <a:lnTo>
                      <a:pt x="14" y="361"/>
                    </a:lnTo>
                    <a:lnTo>
                      <a:pt x="14" y="356"/>
                    </a:lnTo>
                    <a:lnTo>
                      <a:pt x="9" y="351"/>
                    </a:lnTo>
                    <a:lnTo>
                      <a:pt x="9" y="346"/>
                    </a:lnTo>
                    <a:lnTo>
                      <a:pt x="9" y="341"/>
                    </a:lnTo>
                    <a:lnTo>
                      <a:pt x="9" y="331"/>
                    </a:lnTo>
                    <a:lnTo>
                      <a:pt x="9" y="326"/>
                    </a:lnTo>
                    <a:lnTo>
                      <a:pt x="9" y="321"/>
                    </a:lnTo>
                    <a:lnTo>
                      <a:pt x="9" y="316"/>
                    </a:lnTo>
                    <a:lnTo>
                      <a:pt x="9" y="310"/>
                    </a:lnTo>
                    <a:lnTo>
                      <a:pt x="5" y="310"/>
                    </a:lnTo>
                    <a:lnTo>
                      <a:pt x="5" y="305"/>
                    </a:lnTo>
                    <a:lnTo>
                      <a:pt x="5" y="300"/>
                    </a:lnTo>
                    <a:lnTo>
                      <a:pt x="0" y="300"/>
                    </a:lnTo>
                    <a:lnTo>
                      <a:pt x="0" y="295"/>
                    </a:lnTo>
                    <a:lnTo>
                      <a:pt x="0" y="290"/>
                    </a:lnTo>
                    <a:lnTo>
                      <a:pt x="5" y="290"/>
                    </a:lnTo>
                    <a:lnTo>
                      <a:pt x="5" y="285"/>
                    </a:lnTo>
                    <a:lnTo>
                      <a:pt x="0" y="285"/>
                    </a:lnTo>
                    <a:lnTo>
                      <a:pt x="5" y="285"/>
                    </a:lnTo>
                    <a:lnTo>
                      <a:pt x="5" y="280"/>
                    </a:lnTo>
                    <a:lnTo>
                      <a:pt x="5" y="275"/>
                    </a:lnTo>
                    <a:lnTo>
                      <a:pt x="5" y="270"/>
                    </a:lnTo>
                    <a:lnTo>
                      <a:pt x="5" y="265"/>
                    </a:lnTo>
                    <a:lnTo>
                      <a:pt x="5" y="260"/>
                    </a:lnTo>
                    <a:lnTo>
                      <a:pt x="5" y="255"/>
                    </a:lnTo>
                    <a:lnTo>
                      <a:pt x="5" y="249"/>
                    </a:lnTo>
                    <a:lnTo>
                      <a:pt x="5" y="244"/>
                    </a:lnTo>
                    <a:lnTo>
                      <a:pt x="5" y="239"/>
                    </a:lnTo>
                    <a:lnTo>
                      <a:pt x="5" y="234"/>
                    </a:lnTo>
                    <a:lnTo>
                      <a:pt x="5" y="229"/>
                    </a:lnTo>
                    <a:lnTo>
                      <a:pt x="5" y="224"/>
                    </a:lnTo>
                    <a:lnTo>
                      <a:pt x="5" y="219"/>
                    </a:lnTo>
                    <a:lnTo>
                      <a:pt x="9" y="219"/>
                    </a:lnTo>
                    <a:lnTo>
                      <a:pt x="5" y="214"/>
                    </a:lnTo>
                    <a:lnTo>
                      <a:pt x="9" y="214"/>
                    </a:lnTo>
                    <a:lnTo>
                      <a:pt x="9" y="209"/>
                    </a:lnTo>
                    <a:lnTo>
                      <a:pt x="9" y="204"/>
                    </a:lnTo>
                    <a:lnTo>
                      <a:pt x="9" y="199"/>
                    </a:lnTo>
                    <a:lnTo>
                      <a:pt x="9" y="194"/>
                    </a:lnTo>
                    <a:lnTo>
                      <a:pt x="9" y="188"/>
                    </a:lnTo>
                    <a:lnTo>
                      <a:pt x="9" y="183"/>
                    </a:lnTo>
                    <a:lnTo>
                      <a:pt x="9" y="178"/>
                    </a:lnTo>
                    <a:lnTo>
                      <a:pt x="9" y="173"/>
                    </a:lnTo>
                    <a:lnTo>
                      <a:pt x="9" y="163"/>
                    </a:lnTo>
                    <a:lnTo>
                      <a:pt x="9" y="158"/>
                    </a:lnTo>
                    <a:lnTo>
                      <a:pt x="9" y="153"/>
                    </a:lnTo>
                    <a:lnTo>
                      <a:pt x="9" y="148"/>
                    </a:lnTo>
                    <a:lnTo>
                      <a:pt x="14" y="143"/>
                    </a:lnTo>
                    <a:lnTo>
                      <a:pt x="14" y="138"/>
                    </a:lnTo>
                    <a:lnTo>
                      <a:pt x="14" y="133"/>
                    </a:lnTo>
                    <a:lnTo>
                      <a:pt x="14" y="127"/>
                    </a:lnTo>
                    <a:lnTo>
                      <a:pt x="19" y="127"/>
                    </a:lnTo>
                    <a:lnTo>
                      <a:pt x="23" y="122"/>
                    </a:lnTo>
                    <a:lnTo>
                      <a:pt x="23" y="117"/>
                    </a:lnTo>
                    <a:lnTo>
                      <a:pt x="28" y="112"/>
                    </a:lnTo>
                    <a:lnTo>
                      <a:pt x="28" y="107"/>
                    </a:lnTo>
                    <a:lnTo>
                      <a:pt x="33" y="107"/>
                    </a:lnTo>
                    <a:lnTo>
                      <a:pt x="33" y="102"/>
                    </a:lnTo>
                    <a:lnTo>
                      <a:pt x="37" y="102"/>
                    </a:lnTo>
                    <a:lnTo>
                      <a:pt x="37" y="97"/>
                    </a:lnTo>
                    <a:lnTo>
                      <a:pt x="42" y="97"/>
                    </a:lnTo>
                    <a:lnTo>
                      <a:pt x="42" y="92"/>
                    </a:lnTo>
                    <a:lnTo>
                      <a:pt x="47" y="87"/>
                    </a:lnTo>
                    <a:lnTo>
                      <a:pt x="51" y="87"/>
                    </a:lnTo>
                    <a:lnTo>
                      <a:pt x="51" y="82"/>
                    </a:lnTo>
                    <a:lnTo>
                      <a:pt x="56" y="77"/>
                    </a:lnTo>
                    <a:lnTo>
                      <a:pt x="60" y="72"/>
                    </a:lnTo>
                    <a:lnTo>
                      <a:pt x="65" y="66"/>
                    </a:lnTo>
                    <a:lnTo>
                      <a:pt x="70" y="61"/>
                    </a:lnTo>
                    <a:lnTo>
                      <a:pt x="74" y="56"/>
                    </a:lnTo>
                    <a:lnTo>
                      <a:pt x="79" y="56"/>
                    </a:lnTo>
                    <a:lnTo>
                      <a:pt x="79" y="51"/>
                    </a:lnTo>
                    <a:lnTo>
                      <a:pt x="84" y="46"/>
                    </a:lnTo>
                    <a:lnTo>
                      <a:pt x="88" y="46"/>
                    </a:lnTo>
                    <a:lnTo>
                      <a:pt x="93" y="46"/>
                    </a:lnTo>
                    <a:lnTo>
                      <a:pt x="93" y="41"/>
                    </a:lnTo>
                    <a:lnTo>
                      <a:pt x="98" y="41"/>
                    </a:lnTo>
                    <a:lnTo>
                      <a:pt x="98" y="36"/>
                    </a:lnTo>
                    <a:lnTo>
                      <a:pt x="102" y="36"/>
                    </a:lnTo>
                    <a:lnTo>
                      <a:pt x="107" y="36"/>
                    </a:lnTo>
                    <a:lnTo>
                      <a:pt x="107" y="31"/>
                    </a:lnTo>
                    <a:lnTo>
                      <a:pt x="112" y="31"/>
                    </a:lnTo>
                    <a:lnTo>
                      <a:pt x="112" y="26"/>
                    </a:lnTo>
                    <a:lnTo>
                      <a:pt x="116" y="26"/>
                    </a:lnTo>
                    <a:lnTo>
                      <a:pt x="121" y="26"/>
                    </a:lnTo>
                    <a:lnTo>
                      <a:pt x="126" y="21"/>
                    </a:lnTo>
                    <a:lnTo>
                      <a:pt x="126" y="16"/>
                    </a:lnTo>
                    <a:lnTo>
                      <a:pt x="130" y="16"/>
                    </a:lnTo>
                    <a:lnTo>
                      <a:pt x="135" y="16"/>
                    </a:lnTo>
                    <a:lnTo>
                      <a:pt x="135" y="11"/>
                    </a:lnTo>
                    <a:lnTo>
                      <a:pt x="139" y="5"/>
                    </a:lnTo>
                    <a:lnTo>
                      <a:pt x="139" y="0"/>
                    </a:lnTo>
                    <a:lnTo>
                      <a:pt x="144" y="0"/>
                    </a:lnTo>
                    <a:lnTo>
                      <a:pt x="149" y="0"/>
                    </a:lnTo>
                    <a:lnTo>
                      <a:pt x="149" y="5"/>
                    </a:lnTo>
                    <a:lnTo>
                      <a:pt x="153" y="11"/>
                    </a:lnTo>
                    <a:lnTo>
                      <a:pt x="158" y="16"/>
                    </a:lnTo>
                    <a:lnTo>
                      <a:pt x="158" y="21"/>
                    </a:lnTo>
                    <a:lnTo>
                      <a:pt x="163" y="21"/>
                    </a:lnTo>
                    <a:lnTo>
                      <a:pt x="167" y="26"/>
                    </a:lnTo>
                    <a:lnTo>
                      <a:pt x="167" y="31"/>
                    </a:lnTo>
                    <a:lnTo>
                      <a:pt x="172" y="31"/>
                    </a:lnTo>
                    <a:lnTo>
                      <a:pt x="172" y="36"/>
                    </a:lnTo>
                    <a:lnTo>
                      <a:pt x="167" y="41"/>
                    </a:lnTo>
                    <a:lnTo>
                      <a:pt x="163" y="46"/>
                    </a:lnTo>
                    <a:lnTo>
                      <a:pt x="158" y="56"/>
                    </a:lnTo>
                    <a:lnTo>
                      <a:pt x="158" y="61"/>
                    </a:lnTo>
                    <a:lnTo>
                      <a:pt x="153" y="66"/>
                    </a:lnTo>
                    <a:lnTo>
                      <a:pt x="158" y="72"/>
                    </a:lnTo>
                    <a:lnTo>
                      <a:pt x="167" y="82"/>
                    </a:lnTo>
                    <a:lnTo>
                      <a:pt x="172" y="82"/>
                    </a:lnTo>
                    <a:lnTo>
                      <a:pt x="177" y="82"/>
                    </a:lnTo>
                    <a:lnTo>
                      <a:pt x="181" y="82"/>
                    </a:lnTo>
                    <a:lnTo>
                      <a:pt x="181" y="87"/>
                    </a:lnTo>
                    <a:lnTo>
                      <a:pt x="186" y="87"/>
                    </a:lnTo>
                    <a:lnTo>
                      <a:pt x="191" y="87"/>
                    </a:lnTo>
                    <a:lnTo>
                      <a:pt x="195" y="87"/>
                    </a:lnTo>
                    <a:lnTo>
                      <a:pt x="200" y="87"/>
                    </a:lnTo>
                    <a:lnTo>
                      <a:pt x="205" y="87"/>
                    </a:lnTo>
                    <a:lnTo>
                      <a:pt x="209" y="92"/>
                    </a:lnTo>
                    <a:lnTo>
                      <a:pt x="214" y="92"/>
                    </a:lnTo>
                    <a:lnTo>
                      <a:pt x="219" y="92"/>
                    </a:lnTo>
                    <a:lnTo>
                      <a:pt x="219" y="97"/>
                    </a:lnTo>
                    <a:lnTo>
                      <a:pt x="223" y="97"/>
                    </a:lnTo>
                    <a:lnTo>
                      <a:pt x="228" y="97"/>
                    </a:lnTo>
                    <a:lnTo>
                      <a:pt x="251" y="107"/>
                    </a:lnTo>
                    <a:lnTo>
                      <a:pt x="256" y="107"/>
                    </a:lnTo>
                    <a:lnTo>
                      <a:pt x="260" y="107"/>
                    </a:lnTo>
                    <a:lnTo>
                      <a:pt x="265" y="107"/>
                    </a:lnTo>
                    <a:lnTo>
                      <a:pt x="270" y="107"/>
                    </a:lnTo>
                    <a:lnTo>
                      <a:pt x="270" y="102"/>
                    </a:lnTo>
                    <a:lnTo>
                      <a:pt x="279" y="97"/>
                    </a:lnTo>
                    <a:lnTo>
                      <a:pt x="284" y="97"/>
                    </a:lnTo>
                    <a:lnTo>
                      <a:pt x="288" y="92"/>
                    </a:lnTo>
                    <a:lnTo>
                      <a:pt x="293" y="92"/>
                    </a:lnTo>
                    <a:lnTo>
                      <a:pt x="298" y="87"/>
                    </a:lnTo>
                    <a:lnTo>
                      <a:pt x="311" y="87"/>
                    </a:lnTo>
                    <a:lnTo>
                      <a:pt x="316" y="87"/>
                    </a:lnTo>
                    <a:lnTo>
                      <a:pt x="321" y="87"/>
                    </a:lnTo>
                    <a:lnTo>
                      <a:pt x="325" y="87"/>
                    </a:lnTo>
                    <a:lnTo>
                      <a:pt x="330" y="92"/>
                    </a:lnTo>
                    <a:lnTo>
                      <a:pt x="339" y="87"/>
                    </a:lnTo>
                    <a:lnTo>
                      <a:pt x="344" y="87"/>
                    </a:lnTo>
                    <a:lnTo>
                      <a:pt x="349" y="87"/>
                    </a:lnTo>
                    <a:lnTo>
                      <a:pt x="358" y="87"/>
                    </a:lnTo>
                    <a:lnTo>
                      <a:pt x="363" y="82"/>
                    </a:lnTo>
                    <a:lnTo>
                      <a:pt x="367" y="82"/>
                    </a:lnTo>
                    <a:lnTo>
                      <a:pt x="372" y="77"/>
                    </a:lnTo>
                    <a:lnTo>
                      <a:pt x="377" y="82"/>
                    </a:lnTo>
                    <a:lnTo>
                      <a:pt x="381" y="82"/>
                    </a:lnTo>
                    <a:lnTo>
                      <a:pt x="391" y="87"/>
                    </a:lnTo>
                    <a:lnTo>
                      <a:pt x="391" y="92"/>
                    </a:lnTo>
                    <a:lnTo>
                      <a:pt x="395" y="97"/>
                    </a:lnTo>
                    <a:lnTo>
                      <a:pt x="395" y="107"/>
                    </a:lnTo>
                    <a:lnTo>
                      <a:pt x="400" y="107"/>
                    </a:lnTo>
                    <a:lnTo>
                      <a:pt x="404" y="107"/>
                    </a:lnTo>
                    <a:lnTo>
                      <a:pt x="409" y="107"/>
                    </a:lnTo>
                    <a:lnTo>
                      <a:pt x="423" y="107"/>
                    </a:lnTo>
                    <a:lnTo>
                      <a:pt x="442" y="107"/>
                    </a:lnTo>
                    <a:lnTo>
                      <a:pt x="460" y="107"/>
                    </a:lnTo>
                    <a:lnTo>
                      <a:pt x="465" y="107"/>
                    </a:lnTo>
                    <a:lnTo>
                      <a:pt x="474" y="107"/>
                    </a:lnTo>
                    <a:lnTo>
                      <a:pt x="479" y="107"/>
                    </a:lnTo>
                    <a:lnTo>
                      <a:pt x="479" y="112"/>
                    </a:lnTo>
                    <a:lnTo>
                      <a:pt x="484" y="117"/>
                    </a:lnTo>
                    <a:lnTo>
                      <a:pt x="488" y="122"/>
                    </a:lnTo>
                    <a:lnTo>
                      <a:pt x="493" y="127"/>
                    </a:lnTo>
                    <a:lnTo>
                      <a:pt x="497" y="127"/>
                    </a:lnTo>
                    <a:lnTo>
                      <a:pt x="507" y="133"/>
                    </a:lnTo>
                    <a:lnTo>
                      <a:pt x="511" y="138"/>
                    </a:lnTo>
                    <a:lnTo>
                      <a:pt x="521" y="138"/>
                    </a:lnTo>
                    <a:lnTo>
                      <a:pt x="525" y="138"/>
                    </a:lnTo>
                    <a:lnTo>
                      <a:pt x="535" y="138"/>
                    </a:lnTo>
                    <a:lnTo>
                      <a:pt x="539" y="133"/>
                    </a:lnTo>
                    <a:lnTo>
                      <a:pt x="544" y="127"/>
                    </a:lnTo>
                    <a:lnTo>
                      <a:pt x="544" y="122"/>
                    </a:lnTo>
                    <a:lnTo>
                      <a:pt x="549" y="122"/>
                    </a:lnTo>
                    <a:lnTo>
                      <a:pt x="553" y="122"/>
                    </a:lnTo>
                    <a:lnTo>
                      <a:pt x="553" y="127"/>
                    </a:lnTo>
                    <a:lnTo>
                      <a:pt x="558" y="127"/>
                    </a:lnTo>
                    <a:lnTo>
                      <a:pt x="563" y="127"/>
                    </a:lnTo>
                    <a:lnTo>
                      <a:pt x="567" y="127"/>
                    </a:lnTo>
                    <a:lnTo>
                      <a:pt x="572" y="127"/>
                    </a:lnTo>
                    <a:lnTo>
                      <a:pt x="572" y="122"/>
                    </a:lnTo>
                    <a:lnTo>
                      <a:pt x="576" y="122"/>
                    </a:lnTo>
                    <a:lnTo>
                      <a:pt x="581" y="122"/>
                    </a:lnTo>
                    <a:lnTo>
                      <a:pt x="590" y="127"/>
                    </a:lnTo>
                    <a:lnTo>
                      <a:pt x="595" y="133"/>
                    </a:lnTo>
                    <a:lnTo>
                      <a:pt x="600" y="122"/>
                    </a:lnTo>
                    <a:lnTo>
                      <a:pt x="604" y="122"/>
                    </a:lnTo>
                    <a:lnTo>
                      <a:pt x="609" y="122"/>
                    </a:lnTo>
                    <a:lnTo>
                      <a:pt x="609" y="127"/>
                    </a:lnTo>
                    <a:lnTo>
                      <a:pt x="614" y="127"/>
                    </a:lnTo>
                    <a:lnTo>
                      <a:pt x="614" y="133"/>
                    </a:lnTo>
                    <a:lnTo>
                      <a:pt x="618" y="133"/>
                    </a:lnTo>
                    <a:lnTo>
                      <a:pt x="618" y="138"/>
                    </a:lnTo>
                    <a:lnTo>
                      <a:pt x="623" y="138"/>
                    </a:lnTo>
                    <a:lnTo>
                      <a:pt x="623" y="133"/>
                    </a:lnTo>
                    <a:lnTo>
                      <a:pt x="628" y="133"/>
                    </a:lnTo>
                    <a:lnTo>
                      <a:pt x="632" y="133"/>
                    </a:lnTo>
                    <a:lnTo>
                      <a:pt x="637" y="133"/>
                    </a:lnTo>
                    <a:lnTo>
                      <a:pt x="642" y="133"/>
                    </a:lnTo>
                    <a:lnTo>
                      <a:pt x="646" y="133"/>
                    </a:lnTo>
                    <a:lnTo>
                      <a:pt x="651" y="133"/>
                    </a:lnTo>
                    <a:lnTo>
                      <a:pt x="656" y="133"/>
                    </a:lnTo>
                    <a:lnTo>
                      <a:pt x="660" y="138"/>
                    </a:lnTo>
                    <a:lnTo>
                      <a:pt x="660" y="148"/>
                    </a:lnTo>
                    <a:lnTo>
                      <a:pt x="669" y="158"/>
                    </a:lnTo>
                    <a:lnTo>
                      <a:pt x="674" y="163"/>
                    </a:lnTo>
                    <a:lnTo>
                      <a:pt x="674" y="168"/>
                    </a:lnTo>
                    <a:lnTo>
                      <a:pt x="679" y="173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48" name="Freeform 59"/>
              <p:cNvSpPr>
                <a:spLocks/>
              </p:cNvSpPr>
              <p:nvPr/>
            </p:nvSpPr>
            <p:spPr bwMode="auto">
              <a:xfrm>
                <a:off x="2448" y="1198"/>
                <a:ext cx="372" cy="503"/>
              </a:xfrm>
              <a:custGeom>
                <a:avLst/>
                <a:gdLst>
                  <a:gd name="T0" fmla="*/ 60 w 372"/>
                  <a:gd name="T1" fmla="*/ 71 h 503"/>
                  <a:gd name="T2" fmla="*/ 83 w 372"/>
                  <a:gd name="T3" fmla="*/ 61 h 503"/>
                  <a:gd name="T4" fmla="*/ 107 w 372"/>
                  <a:gd name="T5" fmla="*/ 51 h 503"/>
                  <a:gd name="T6" fmla="*/ 125 w 372"/>
                  <a:gd name="T7" fmla="*/ 46 h 503"/>
                  <a:gd name="T8" fmla="*/ 162 w 372"/>
                  <a:gd name="T9" fmla="*/ 36 h 503"/>
                  <a:gd name="T10" fmla="*/ 186 w 372"/>
                  <a:gd name="T11" fmla="*/ 31 h 503"/>
                  <a:gd name="T12" fmla="*/ 209 w 372"/>
                  <a:gd name="T13" fmla="*/ 26 h 503"/>
                  <a:gd name="T14" fmla="*/ 237 w 372"/>
                  <a:gd name="T15" fmla="*/ 21 h 503"/>
                  <a:gd name="T16" fmla="*/ 260 w 372"/>
                  <a:gd name="T17" fmla="*/ 15 h 503"/>
                  <a:gd name="T18" fmla="*/ 283 w 372"/>
                  <a:gd name="T19" fmla="*/ 10 h 503"/>
                  <a:gd name="T20" fmla="*/ 316 w 372"/>
                  <a:gd name="T21" fmla="*/ 10 h 503"/>
                  <a:gd name="T22" fmla="*/ 334 w 372"/>
                  <a:gd name="T23" fmla="*/ 5 h 503"/>
                  <a:gd name="T24" fmla="*/ 344 w 372"/>
                  <a:gd name="T25" fmla="*/ 10 h 503"/>
                  <a:gd name="T26" fmla="*/ 348 w 372"/>
                  <a:gd name="T27" fmla="*/ 31 h 503"/>
                  <a:gd name="T28" fmla="*/ 353 w 372"/>
                  <a:gd name="T29" fmla="*/ 61 h 503"/>
                  <a:gd name="T30" fmla="*/ 358 w 372"/>
                  <a:gd name="T31" fmla="*/ 92 h 503"/>
                  <a:gd name="T32" fmla="*/ 362 w 372"/>
                  <a:gd name="T33" fmla="*/ 112 h 503"/>
                  <a:gd name="T34" fmla="*/ 367 w 372"/>
                  <a:gd name="T35" fmla="*/ 137 h 503"/>
                  <a:gd name="T36" fmla="*/ 372 w 372"/>
                  <a:gd name="T37" fmla="*/ 163 h 503"/>
                  <a:gd name="T38" fmla="*/ 372 w 372"/>
                  <a:gd name="T39" fmla="*/ 188 h 503"/>
                  <a:gd name="T40" fmla="*/ 367 w 372"/>
                  <a:gd name="T41" fmla="*/ 209 h 503"/>
                  <a:gd name="T42" fmla="*/ 367 w 372"/>
                  <a:gd name="T43" fmla="*/ 234 h 503"/>
                  <a:gd name="T44" fmla="*/ 362 w 372"/>
                  <a:gd name="T45" fmla="*/ 254 h 503"/>
                  <a:gd name="T46" fmla="*/ 362 w 372"/>
                  <a:gd name="T47" fmla="*/ 280 h 503"/>
                  <a:gd name="T48" fmla="*/ 362 w 372"/>
                  <a:gd name="T49" fmla="*/ 305 h 503"/>
                  <a:gd name="T50" fmla="*/ 362 w 372"/>
                  <a:gd name="T51" fmla="*/ 331 h 503"/>
                  <a:gd name="T52" fmla="*/ 358 w 372"/>
                  <a:gd name="T53" fmla="*/ 356 h 503"/>
                  <a:gd name="T54" fmla="*/ 358 w 372"/>
                  <a:gd name="T55" fmla="*/ 371 h 503"/>
                  <a:gd name="T56" fmla="*/ 362 w 372"/>
                  <a:gd name="T57" fmla="*/ 387 h 503"/>
                  <a:gd name="T58" fmla="*/ 358 w 372"/>
                  <a:gd name="T59" fmla="*/ 402 h 503"/>
                  <a:gd name="T60" fmla="*/ 358 w 372"/>
                  <a:gd name="T61" fmla="*/ 427 h 503"/>
                  <a:gd name="T62" fmla="*/ 339 w 372"/>
                  <a:gd name="T63" fmla="*/ 437 h 503"/>
                  <a:gd name="T64" fmla="*/ 316 w 372"/>
                  <a:gd name="T65" fmla="*/ 437 h 503"/>
                  <a:gd name="T66" fmla="*/ 297 w 372"/>
                  <a:gd name="T67" fmla="*/ 442 h 503"/>
                  <a:gd name="T68" fmla="*/ 274 w 372"/>
                  <a:gd name="T69" fmla="*/ 448 h 503"/>
                  <a:gd name="T70" fmla="*/ 255 w 372"/>
                  <a:gd name="T71" fmla="*/ 458 h 503"/>
                  <a:gd name="T72" fmla="*/ 237 w 372"/>
                  <a:gd name="T73" fmla="*/ 463 h 503"/>
                  <a:gd name="T74" fmla="*/ 214 w 372"/>
                  <a:gd name="T75" fmla="*/ 463 h 503"/>
                  <a:gd name="T76" fmla="*/ 209 w 372"/>
                  <a:gd name="T77" fmla="*/ 493 h 503"/>
                  <a:gd name="T78" fmla="*/ 190 w 372"/>
                  <a:gd name="T79" fmla="*/ 498 h 503"/>
                  <a:gd name="T80" fmla="*/ 158 w 372"/>
                  <a:gd name="T81" fmla="*/ 498 h 503"/>
                  <a:gd name="T82" fmla="*/ 139 w 372"/>
                  <a:gd name="T83" fmla="*/ 498 h 503"/>
                  <a:gd name="T84" fmla="*/ 116 w 372"/>
                  <a:gd name="T85" fmla="*/ 493 h 503"/>
                  <a:gd name="T86" fmla="*/ 97 w 372"/>
                  <a:gd name="T87" fmla="*/ 488 h 503"/>
                  <a:gd name="T88" fmla="*/ 74 w 372"/>
                  <a:gd name="T89" fmla="*/ 488 h 503"/>
                  <a:gd name="T90" fmla="*/ 46 w 372"/>
                  <a:gd name="T91" fmla="*/ 483 h 503"/>
                  <a:gd name="T92" fmla="*/ 23 w 372"/>
                  <a:gd name="T93" fmla="*/ 483 h 503"/>
                  <a:gd name="T94" fmla="*/ 4 w 372"/>
                  <a:gd name="T95" fmla="*/ 478 h 503"/>
                  <a:gd name="T96" fmla="*/ 46 w 372"/>
                  <a:gd name="T97" fmla="*/ 361 h 503"/>
                  <a:gd name="T98" fmla="*/ 55 w 372"/>
                  <a:gd name="T99" fmla="*/ 326 h 503"/>
                  <a:gd name="T100" fmla="*/ 46 w 372"/>
                  <a:gd name="T101" fmla="*/ 305 h 503"/>
                  <a:gd name="T102" fmla="*/ 23 w 372"/>
                  <a:gd name="T103" fmla="*/ 295 h 503"/>
                  <a:gd name="T104" fmla="*/ 0 w 372"/>
                  <a:gd name="T105" fmla="*/ 280 h 503"/>
                  <a:gd name="T106" fmla="*/ 4 w 372"/>
                  <a:gd name="T107" fmla="*/ 259 h 503"/>
                  <a:gd name="T108" fmla="*/ 14 w 372"/>
                  <a:gd name="T109" fmla="*/ 224 h 503"/>
                  <a:gd name="T110" fmla="*/ 18 w 372"/>
                  <a:gd name="T111" fmla="*/ 188 h 503"/>
                  <a:gd name="T112" fmla="*/ 28 w 372"/>
                  <a:gd name="T113" fmla="*/ 158 h 503"/>
                  <a:gd name="T114" fmla="*/ 32 w 372"/>
                  <a:gd name="T115" fmla="*/ 127 h 503"/>
                  <a:gd name="T116" fmla="*/ 37 w 372"/>
                  <a:gd name="T117" fmla="*/ 102 h 503"/>
                  <a:gd name="T118" fmla="*/ 41 w 372"/>
                  <a:gd name="T119" fmla="*/ 76 h 5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72"/>
                  <a:gd name="T181" fmla="*/ 0 h 503"/>
                  <a:gd name="T182" fmla="*/ 372 w 372"/>
                  <a:gd name="T183" fmla="*/ 503 h 50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72" h="503">
                    <a:moveTo>
                      <a:pt x="46" y="76"/>
                    </a:moveTo>
                    <a:lnTo>
                      <a:pt x="46" y="71"/>
                    </a:lnTo>
                    <a:lnTo>
                      <a:pt x="51" y="71"/>
                    </a:lnTo>
                    <a:lnTo>
                      <a:pt x="55" y="71"/>
                    </a:lnTo>
                    <a:lnTo>
                      <a:pt x="60" y="71"/>
                    </a:lnTo>
                    <a:lnTo>
                      <a:pt x="65" y="66"/>
                    </a:lnTo>
                    <a:lnTo>
                      <a:pt x="69" y="66"/>
                    </a:lnTo>
                    <a:lnTo>
                      <a:pt x="74" y="66"/>
                    </a:lnTo>
                    <a:lnTo>
                      <a:pt x="79" y="61"/>
                    </a:lnTo>
                    <a:lnTo>
                      <a:pt x="83" y="61"/>
                    </a:lnTo>
                    <a:lnTo>
                      <a:pt x="88" y="61"/>
                    </a:lnTo>
                    <a:lnTo>
                      <a:pt x="97" y="56"/>
                    </a:lnTo>
                    <a:lnTo>
                      <a:pt x="102" y="56"/>
                    </a:lnTo>
                    <a:lnTo>
                      <a:pt x="107" y="56"/>
                    </a:lnTo>
                    <a:lnTo>
                      <a:pt x="107" y="51"/>
                    </a:lnTo>
                    <a:lnTo>
                      <a:pt x="111" y="51"/>
                    </a:lnTo>
                    <a:lnTo>
                      <a:pt x="116" y="51"/>
                    </a:lnTo>
                    <a:lnTo>
                      <a:pt x="121" y="51"/>
                    </a:lnTo>
                    <a:lnTo>
                      <a:pt x="121" y="46"/>
                    </a:lnTo>
                    <a:lnTo>
                      <a:pt x="125" y="46"/>
                    </a:lnTo>
                    <a:lnTo>
                      <a:pt x="134" y="46"/>
                    </a:lnTo>
                    <a:lnTo>
                      <a:pt x="139" y="41"/>
                    </a:lnTo>
                    <a:lnTo>
                      <a:pt x="144" y="41"/>
                    </a:lnTo>
                    <a:lnTo>
                      <a:pt x="158" y="36"/>
                    </a:lnTo>
                    <a:lnTo>
                      <a:pt x="162" y="36"/>
                    </a:lnTo>
                    <a:lnTo>
                      <a:pt x="167" y="36"/>
                    </a:lnTo>
                    <a:lnTo>
                      <a:pt x="172" y="36"/>
                    </a:lnTo>
                    <a:lnTo>
                      <a:pt x="176" y="31"/>
                    </a:lnTo>
                    <a:lnTo>
                      <a:pt x="181" y="31"/>
                    </a:lnTo>
                    <a:lnTo>
                      <a:pt x="186" y="31"/>
                    </a:lnTo>
                    <a:lnTo>
                      <a:pt x="190" y="31"/>
                    </a:lnTo>
                    <a:lnTo>
                      <a:pt x="195" y="31"/>
                    </a:lnTo>
                    <a:lnTo>
                      <a:pt x="200" y="26"/>
                    </a:lnTo>
                    <a:lnTo>
                      <a:pt x="204" y="26"/>
                    </a:lnTo>
                    <a:lnTo>
                      <a:pt x="209" y="26"/>
                    </a:lnTo>
                    <a:lnTo>
                      <a:pt x="214" y="26"/>
                    </a:lnTo>
                    <a:lnTo>
                      <a:pt x="218" y="21"/>
                    </a:lnTo>
                    <a:lnTo>
                      <a:pt x="223" y="21"/>
                    </a:lnTo>
                    <a:lnTo>
                      <a:pt x="232" y="21"/>
                    </a:lnTo>
                    <a:lnTo>
                      <a:pt x="237" y="21"/>
                    </a:lnTo>
                    <a:lnTo>
                      <a:pt x="241" y="21"/>
                    </a:lnTo>
                    <a:lnTo>
                      <a:pt x="246" y="21"/>
                    </a:lnTo>
                    <a:lnTo>
                      <a:pt x="251" y="21"/>
                    </a:lnTo>
                    <a:lnTo>
                      <a:pt x="251" y="15"/>
                    </a:lnTo>
                    <a:lnTo>
                      <a:pt x="260" y="15"/>
                    </a:lnTo>
                    <a:lnTo>
                      <a:pt x="265" y="15"/>
                    </a:lnTo>
                    <a:lnTo>
                      <a:pt x="269" y="15"/>
                    </a:lnTo>
                    <a:lnTo>
                      <a:pt x="279" y="15"/>
                    </a:lnTo>
                    <a:lnTo>
                      <a:pt x="283" y="15"/>
                    </a:lnTo>
                    <a:lnTo>
                      <a:pt x="283" y="10"/>
                    </a:lnTo>
                    <a:lnTo>
                      <a:pt x="288" y="10"/>
                    </a:lnTo>
                    <a:lnTo>
                      <a:pt x="297" y="10"/>
                    </a:lnTo>
                    <a:lnTo>
                      <a:pt x="306" y="10"/>
                    </a:lnTo>
                    <a:lnTo>
                      <a:pt x="311" y="10"/>
                    </a:lnTo>
                    <a:lnTo>
                      <a:pt x="316" y="10"/>
                    </a:lnTo>
                    <a:lnTo>
                      <a:pt x="320" y="10"/>
                    </a:lnTo>
                    <a:lnTo>
                      <a:pt x="320" y="5"/>
                    </a:lnTo>
                    <a:lnTo>
                      <a:pt x="325" y="5"/>
                    </a:lnTo>
                    <a:lnTo>
                      <a:pt x="330" y="5"/>
                    </a:lnTo>
                    <a:lnTo>
                      <a:pt x="334" y="5"/>
                    </a:lnTo>
                    <a:lnTo>
                      <a:pt x="339" y="5"/>
                    </a:lnTo>
                    <a:lnTo>
                      <a:pt x="339" y="0"/>
                    </a:lnTo>
                    <a:lnTo>
                      <a:pt x="339" y="5"/>
                    </a:lnTo>
                    <a:lnTo>
                      <a:pt x="344" y="5"/>
                    </a:lnTo>
                    <a:lnTo>
                      <a:pt x="344" y="10"/>
                    </a:lnTo>
                    <a:lnTo>
                      <a:pt x="344" y="15"/>
                    </a:lnTo>
                    <a:lnTo>
                      <a:pt x="348" y="15"/>
                    </a:lnTo>
                    <a:lnTo>
                      <a:pt x="348" y="21"/>
                    </a:lnTo>
                    <a:lnTo>
                      <a:pt x="348" y="26"/>
                    </a:lnTo>
                    <a:lnTo>
                      <a:pt x="348" y="31"/>
                    </a:lnTo>
                    <a:lnTo>
                      <a:pt x="348" y="36"/>
                    </a:lnTo>
                    <a:lnTo>
                      <a:pt x="348" y="46"/>
                    </a:lnTo>
                    <a:lnTo>
                      <a:pt x="348" y="51"/>
                    </a:lnTo>
                    <a:lnTo>
                      <a:pt x="348" y="56"/>
                    </a:lnTo>
                    <a:lnTo>
                      <a:pt x="353" y="61"/>
                    </a:lnTo>
                    <a:lnTo>
                      <a:pt x="353" y="66"/>
                    </a:lnTo>
                    <a:lnTo>
                      <a:pt x="358" y="76"/>
                    </a:lnTo>
                    <a:lnTo>
                      <a:pt x="358" y="82"/>
                    </a:lnTo>
                    <a:lnTo>
                      <a:pt x="358" y="87"/>
                    </a:lnTo>
                    <a:lnTo>
                      <a:pt x="358" y="92"/>
                    </a:lnTo>
                    <a:lnTo>
                      <a:pt x="358" y="97"/>
                    </a:lnTo>
                    <a:lnTo>
                      <a:pt x="358" y="102"/>
                    </a:lnTo>
                    <a:lnTo>
                      <a:pt x="362" y="102"/>
                    </a:lnTo>
                    <a:lnTo>
                      <a:pt x="362" y="107"/>
                    </a:lnTo>
                    <a:lnTo>
                      <a:pt x="362" y="112"/>
                    </a:lnTo>
                    <a:lnTo>
                      <a:pt x="367" y="117"/>
                    </a:lnTo>
                    <a:lnTo>
                      <a:pt x="367" y="122"/>
                    </a:lnTo>
                    <a:lnTo>
                      <a:pt x="367" y="127"/>
                    </a:lnTo>
                    <a:lnTo>
                      <a:pt x="367" y="132"/>
                    </a:lnTo>
                    <a:lnTo>
                      <a:pt x="367" y="137"/>
                    </a:lnTo>
                    <a:lnTo>
                      <a:pt x="372" y="143"/>
                    </a:lnTo>
                    <a:lnTo>
                      <a:pt x="372" y="148"/>
                    </a:lnTo>
                    <a:lnTo>
                      <a:pt x="372" y="153"/>
                    </a:lnTo>
                    <a:lnTo>
                      <a:pt x="372" y="158"/>
                    </a:lnTo>
                    <a:lnTo>
                      <a:pt x="372" y="163"/>
                    </a:lnTo>
                    <a:lnTo>
                      <a:pt x="372" y="168"/>
                    </a:lnTo>
                    <a:lnTo>
                      <a:pt x="372" y="173"/>
                    </a:lnTo>
                    <a:lnTo>
                      <a:pt x="372" y="178"/>
                    </a:lnTo>
                    <a:lnTo>
                      <a:pt x="372" y="183"/>
                    </a:lnTo>
                    <a:lnTo>
                      <a:pt x="372" y="188"/>
                    </a:lnTo>
                    <a:lnTo>
                      <a:pt x="372" y="193"/>
                    </a:lnTo>
                    <a:lnTo>
                      <a:pt x="367" y="193"/>
                    </a:lnTo>
                    <a:lnTo>
                      <a:pt x="367" y="198"/>
                    </a:lnTo>
                    <a:lnTo>
                      <a:pt x="367" y="204"/>
                    </a:lnTo>
                    <a:lnTo>
                      <a:pt x="367" y="209"/>
                    </a:lnTo>
                    <a:lnTo>
                      <a:pt x="367" y="214"/>
                    </a:lnTo>
                    <a:lnTo>
                      <a:pt x="367" y="219"/>
                    </a:lnTo>
                    <a:lnTo>
                      <a:pt x="367" y="224"/>
                    </a:lnTo>
                    <a:lnTo>
                      <a:pt x="367" y="229"/>
                    </a:lnTo>
                    <a:lnTo>
                      <a:pt x="367" y="234"/>
                    </a:lnTo>
                    <a:lnTo>
                      <a:pt x="367" y="239"/>
                    </a:lnTo>
                    <a:lnTo>
                      <a:pt x="367" y="244"/>
                    </a:lnTo>
                    <a:lnTo>
                      <a:pt x="367" y="249"/>
                    </a:lnTo>
                    <a:lnTo>
                      <a:pt x="367" y="254"/>
                    </a:lnTo>
                    <a:lnTo>
                      <a:pt x="362" y="254"/>
                    </a:lnTo>
                    <a:lnTo>
                      <a:pt x="362" y="259"/>
                    </a:lnTo>
                    <a:lnTo>
                      <a:pt x="362" y="265"/>
                    </a:lnTo>
                    <a:lnTo>
                      <a:pt x="362" y="270"/>
                    </a:lnTo>
                    <a:lnTo>
                      <a:pt x="362" y="275"/>
                    </a:lnTo>
                    <a:lnTo>
                      <a:pt x="362" y="280"/>
                    </a:lnTo>
                    <a:lnTo>
                      <a:pt x="362" y="285"/>
                    </a:lnTo>
                    <a:lnTo>
                      <a:pt x="362" y="290"/>
                    </a:lnTo>
                    <a:lnTo>
                      <a:pt x="362" y="295"/>
                    </a:lnTo>
                    <a:lnTo>
                      <a:pt x="362" y="300"/>
                    </a:lnTo>
                    <a:lnTo>
                      <a:pt x="362" y="305"/>
                    </a:lnTo>
                    <a:lnTo>
                      <a:pt x="362" y="310"/>
                    </a:lnTo>
                    <a:lnTo>
                      <a:pt x="362" y="315"/>
                    </a:lnTo>
                    <a:lnTo>
                      <a:pt x="362" y="320"/>
                    </a:lnTo>
                    <a:lnTo>
                      <a:pt x="362" y="326"/>
                    </a:lnTo>
                    <a:lnTo>
                      <a:pt x="362" y="331"/>
                    </a:lnTo>
                    <a:lnTo>
                      <a:pt x="362" y="336"/>
                    </a:lnTo>
                    <a:lnTo>
                      <a:pt x="362" y="341"/>
                    </a:lnTo>
                    <a:lnTo>
                      <a:pt x="362" y="346"/>
                    </a:lnTo>
                    <a:lnTo>
                      <a:pt x="362" y="351"/>
                    </a:lnTo>
                    <a:lnTo>
                      <a:pt x="358" y="356"/>
                    </a:lnTo>
                    <a:lnTo>
                      <a:pt x="358" y="361"/>
                    </a:lnTo>
                    <a:lnTo>
                      <a:pt x="358" y="366"/>
                    </a:lnTo>
                    <a:lnTo>
                      <a:pt x="358" y="371"/>
                    </a:lnTo>
                    <a:lnTo>
                      <a:pt x="362" y="371"/>
                    </a:lnTo>
                    <a:lnTo>
                      <a:pt x="358" y="371"/>
                    </a:lnTo>
                    <a:lnTo>
                      <a:pt x="362" y="376"/>
                    </a:lnTo>
                    <a:lnTo>
                      <a:pt x="362" y="371"/>
                    </a:lnTo>
                    <a:lnTo>
                      <a:pt x="362" y="376"/>
                    </a:lnTo>
                    <a:lnTo>
                      <a:pt x="362" y="381"/>
                    </a:lnTo>
                    <a:lnTo>
                      <a:pt x="362" y="387"/>
                    </a:lnTo>
                    <a:lnTo>
                      <a:pt x="358" y="387"/>
                    </a:lnTo>
                    <a:lnTo>
                      <a:pt x="362" y="392"/>
                    </a:lnTo>
                    <a:lnTo>
                      <a:pt x="358" y="392"/>
                    </a:lnTo>
                    <a:lnTo>
                      <a:pt x="358" y="397"/>
                    </a:lnTo>
                    <a:lnTo>
                      <a:pt x="358" y="402"/>
                    </a:lnTo>
                    <a:lnTo>
                      <a:pt x="358" y="407"/>
                    </a:lnTo>
                    <a:lnTo>
                      <a:pt x="358" y="412"/>
                    </a:lnTo>
                    <a:lnTo>
                      <a:pt x="358" y="417"/>
                    </a:lnTo>
                    <a:lnTo>
                      <a:pt x="358" y="422"/>
                    </a:lnTo>
                    <a:lnTo>
                      <a:pt x="358" y="427"/>
                    </a:lnTo>
                    <a:lnTo>
                      <a:pt x="358" y="432"/>
                    </a:lnTo>
                    <a:lnTo>
                      <a:pt x="353" y="437"/>
                    </a:lnTo>
                    <a:lnTo>
                      <a:pt x="348" y="437"/>
                    </a:lnTo>
                    <a:lnTo>
                      <a:pt x="344" y="437"/>
                    </a:lnTo>
                    <a:lnTo>
                      <a:pt x="339" y="437"/>
                    </a:lnTo>
                    <a:lnTo>
                      <a:pt x="334" y="437"/>
                    </a:lnTo>
                    <a:lnTo>
                      <a:pt x="330" y="437"/>
                    </a:lnTo>
                    <a:lnTo>
                      <a:pt x="325" y="437"/>
                    </a:lnTo>
                    <a:lnTo>
                      <a:pt x="320" y="437"/>
                    </a:lnTo>
                    <a:lnTo>
                      <a:pt x="316" y="437"/>
                    </a:lnTo>
                    <a:lnTo>
                      <a:pt x="311" y="437"/>
                    </a:lnTo>
                    <a:lnTo>
                      <a:pt x="306" y="437"/>
                    </a:lnTo>
                    <a:lnTo>
                      <a:pt x="306" y="442"/>
                    </a:lnTo>
                    <a:lnTo>
                      <a:pt x="302" y="442"/>
                    </a:lnTo>
                    <a:lnTo>
                      <a:pt x="297" y="442"/>
                    </a:lnTo>
                    <a:lnTo>
                      <a:pt x="293" y="448"/>
                    </a:lnTo>
                    <a:lnTo>
                      <a:pt x="288" y="448"/>
                    </a:lnTo>
                    <a:lnTo>
                      <a:pt x="283" y="448"/>
                    </a:lnTo>
                    <a:lnTo>
                      <a:pt x="279" y="448"/>
                    </a:lnTo>
                    <a:lnTo>
                      <a:pt x="274" y="448"/>
                    </a:lnTo>
                    <a:lnTo>
                      <a:pt x="269" y="448"/>
                    </a:lnTo>
                    <a:lnTo>
                      <a:pt x="265" y="448"/>
                    </a:lnTo>
                    <a:lnTo>
                      <a:pt x="265" y="453"/>
                    </a:lnTo>
                    <a:lnTo>
                      <a:pt x="260" y="453"/>
                    </a:lnTo>
                    <a:lnTo>
                      <a:pt x="255" y="458"/>
                    </a:lnTo>
                    <a:lnTo>
                      <a:pt x="251" y="458"/>
                    </a:lnTo>
                    <a:lnTo>
                      <a:pt x="246" y="458"/>
                    </a:lnTo>
                    <a:lnTo>
                      <a:pt x="246" y="463"/>
                    </a:lnTo>
                    <a:lnTo>
                      <a:pt x="241" y="463"/>
                    </a:lnTo>
                    <a:lnTo>
                      <a:pt x="237" y="463"/>
                    </a:lnTo>
                    <a:lnTo>
                      <a:pt x="232" y="463"/>
                    </a:lnTo>
                    <a:lnTo>
                      <a:pt x="227" y="463"/>
                    </a:lnTo>
                    <a:lnTo>
                      <a:pt x="223" y="463"/>
                    </a:lnTo>
                    <a:lnTo>
                      <a:pt x="218" y="463"/>
                    </a:lnTo>
                    <a:lnTo>
                      <a:pt x="214" y="463"/>
                    </a:lnTo>
                    <a:lnTo>
                      <a:pt x="214" y="468"/>
                    </a:lnTo>
                    <a:lnTo>
                      <a:pt x="209" y="468"/>
                    </a:lnTo>
                    <a:lnTo>
                      <a:pt x="209" y="473"/>
                    </a:lnTo>
                    <a:lnTo>
                      <a:pt x="209" y="483"/>
                    </a:lnTo>
                    <a:lnTo>
                      <a:pt x="209" y="493"/>
                    </a:lnTo>
                    <a:lnTo>
                      <a:pt x="209" y="498"/>
                    </a:lnTo>
                    <a:lnTo>
                      <a:pt x="204" y="503"/>
                    </a:lnTo>
                    <a:lnTo>
                      <a:pt x="200" y="503"/>
                    </a:lnTo>
                    <a:lnTo>
                      <a:pt x="195" y="498"/>
                    </a:lnTo>
                    <a:lnTo>
                      <a:pt x="190" y="498"/>
                    </a:lnTo>
                    <a:lnTo>
                      <a:pt x="181" y="498"/>
                    </a:lnTo>
                    <a:lnTo>
                      <a:pt x="176" y="498"/>
                    </a:lnTo>
                    <a:lnTo>
                      <a:pt x="172" y="498"/>
                    </a:lnTo>
                    <a:lnTo>
                      <a:pt x="167" y="498"/>
                    </a:lnTo>
                    <a:lnTo>
                      <a:pt x="158" y="498"/>
                    </a:lnTo>
                    <a:lnTo>
                      <a:pt x="153" y="498"/>
                    </a:lnTo>
                    <a:lnTo>
                      <a:pt x="148" y="498"/>
                    </a:lnTo>
                    <a:lnTo>
                      <a:pt x="148" y="493"/>
                    </a:lnTo>
                    <a:lnTo>
                      <a:pt x="144" y="498"/>
                    </a:lnTo>
                    <a:lnTo>
                      <a:pt x="139" y="498"/>
                    </a:lnTo>
                    <a:lnTo>
                      <a:pt x="134" y="493"/>
                    </a:lnTo>
                    <a:lnTo>
                      <a:pt x="130" y="493"/>
                    </a:lnTo>
                    <a:lnTo>
                      <a:pt x="125" y="493"/>
                    </a:lnTo>
                    <a:lnTo>
                      <a:pt x="121" y="493"/>
                    </a:lnTo>
                    <a:lnTo>
                      <a:pt x="116" y="493"/>
                    </a:lnTo>
                    <a:lnTo>
                      <a:pt x="111" y="493"/>
                    </a:lnTo>
                    <a:lnTo>
                      <a:pt x="107" y="493"/>
                    </a:lnTo>
                    <a:lnTo>
                      <a:pt x="102" y="493"/>
                    </a:lnTo>
                    <a:lnTo>
                      <a:pt x="102" y="488"/>
                    </a:lnTo>
                    <a:lnTo>
                      <a:pt x="97" y="488"/>
                    </a:lnTo>
                    <a:lnTo>
                      <a:pt x="93" y="488"/>
                    </a:lnTo>
                    <a:lnTo>
                      <a:pt x="88" y="488"/>
                    </a:lnTo>
                    <a:lnTo>
                      <a:pt x="83" y="488"/>
                    </a:lnTo>
                    <a:lnTo>
                      <a:pt x="79" y="488"/>
                    </a:lnTo>
                    <a:lnTo>
                      <a:pt x="74" y="488"/>
                    </a:lnTo>
                    <a:lnTo>
                      <a:pt x="69" y="488"/>
                    </a:lnTo>
                    <a:lnTo>
                      <a:pt x="69" y="483"/>
                    </a:lnTo>
                    <a:lnTo>
                      <a:pt x="65" y="483"/>
                    </a:lnTo>
                    <a:lnTo>
                      <a:pt x="51" y="483"/>
                    </a:lnTo>
                    <a:lnTo>
                      <a:pt x="46" y="483"/>
                    </a:lnTo>
                    <a:lnTo>
                      <a:pt x="41" y="483"/>
                    </a:lnTo>
                    <a:lnTo>
                      <a:pt x="37" y="483"/>
                    </a:lnTo>
                    <a:lnTo>
                      <a:pt x="32" y="483"/>
                    </a:lnTo>
                    <a:lnTo>
                      <a:pt x="28" y="483"/>
                    </a:lnTo>
                    <a:lnTo>
                      <a:pt x="23" y="483"/>
                    </a:lnTo>
                    <a:lnTo>
                      <a:pt x="23" y="478"/>
                    </a:lnTo>
                    <a:lnTo>
                      <a:pt x="18" y="478"/>
                    </a:lnTo>
                    <a:lnTo>
                      <a:pt x="14" y="478"/>
                    </a:lnTo>
                    <a:lnTo>
                      <a:pt x="9" y="478"/>
                    </a:lnTo>
                    <a:lnTo>
                      <a:pt x="4" y="478"/>
                    </a:lnTo>
                    <a:lnTo>
                      <a:pt x="4" y="473"/>
                    </a:lnTo>
                    <a:lnTo>
                      <a:pt x="9" y="463"/>
                    </a:lnTo>
                    <a:lnTo>
                      <a:pt x="14" y="448"/>
                    </a:lnTo>
                    <a:lnTo>
                      <a:pt x="18" y="437"/>
                    </a:lnTo>
                    <a:lnTo>
                      <a:pt x="46" y="361"/>
                    </a:lnTo>
                    <a:lnTo>
                      <a:pt x="46" y="356"/>
                    </a:lnTo>
                    <a:lnTo>
                      <a:pt x="46" y="346"/>
                    </a:lnTo>
                    <a:lnTo>
                      <a:pt x="51" y="346"/>
                    </a:lnTo>
                    <a:lnTo>
                      <a:pt x="51" y="336"/>
                    </a:lnTo>
                    <a:lnTo>
                      <a:pt x="55" y="326"/>
                    </a:lnTo>
                    <a:lnTo>
                      <a:pt x="55" y="320"/>
                    </a:lnTo>
                    <a:lnTo>
                      <a:pt x="55" y="315"/>
                    </a:lnTo>
                    <a:lnTo>
                      <a:pt x="51" y="310"/>
                    </a:lnTo>
                    <a:lnTo>
                      <a:pt x="51" y="305"/>
                    </a:lnTo>
                    <a:lnTo>
                      <a:pt x="46" y="305"/>
                    </a:lnTo>
                    <a:lnTo>
                      <a:pt x="46" y="300"/>
                    </a:lnTo>
                    <a:lnTo>
                      <a:pt x="41" y="300"/>
                    </a:lnTo>
                    <a:lnTo>
                      <a:pt x="37" y="300"/>
                    </a:lnTo>
                    <a:lnTo>
                      <a:pt x="32" y="295"/>
                    </a:lnTo>
                    <a:lnTo>
                      <a:pt x="23" y="295"/>
                    </a:lnTo>
                    <a:lnTo>
                      <a:pt x="14" y="295"/>
                    </a:lnTo>
                    <a:lnTo>
                      <a:pt x="0" y="295"/>
                    </a:lnTo>
                    <a:lnTo>
                      <a:pt x="0" y="290"/>
                    </a:lnTo>
                    <a:lnTo>
                      <a:pt x="0" y="285"/>
                    </a:lnTo>
                    <a:lnTo>
                      <a:pt x="0" y="280"/>
                    </a:lnTo>
                    <a:lnTo>
                      <a:pt x="4" y="280"/>
                    </a:lnTo>
                    <a:lnTo>
                      <a:pt x="4" y="275"/>
                    </a:lnTo>
                    <a:lnTo>
                      <a:pt x="4" y="270"/>
                    </a:lnTo>
                    <a:lnTo>
                      <a:pt x="4" y="265"/>
                    </a:lnTo>
                    <a:lnTo>
                      <a:pt x="4" y="259"/>
                    </a:lnTo>
                    <a:lnTo>
                      <a:pt x="9" y="259"/>
                    </a:lnTo>
                    <a:lnTo>
                      <a:pt x="9" y="254"/>
                    </a:lnTo>
                    <a:lnTo>
                      <a:pt x="9" y="249"/>
                    </a:lnTo>
                    <a:lnTo>
                      <a:pt x="9" y="244"/>
                    </a:lnTo>
                    <a:lnTo>
                      <a:pt x="14" y="224"/>
                    </a:lnTo>
                    <a:lnTo>
                      <a:pt x="14" y="214"/>
                    </a:lnTo>
                    <a:lnTo>
                      <a:pt x="18" y="209"/>
                    </a:lnTo>
                    <a:lnTo>
                      <a:pt x="18" y="198"/>
                    </a:lnTo>
                    <a:lnTo>
                      <a:pt x="18" y="193"/>
                    </a:lnTo>
                    <a:lnTo>
                      <a:pt x="18" y="188"/>
                    </a:lnTo>
                    <a:lnTo>
                      <a:pt x="23" y="183"/>
                    </a:lnTo>
                    <a:lnTo>
                      <a:pt x="23" y="178"/>
                    </a:lnTo>
                    <a:lnTo>
                      <a:pt x="23" y="173"/>
                    </a:lnTo>
                    <a:lnTo>
                      <a:pt x="28" y="163"/>
                    </a:lnTo>
                    <a:lnTo>
                      <a:pt x="28" y="158"/>
                    </a:lnTo>
                    <a:lnTo>
                      <a:pt x="28" y="153"/>
                    </a:lnTo>
                    <a:lnTo>
                      <a:pt x="28" y="143"/>
                    </a:lnTo>
                    <a:lnTo>
                      <a:pt x="32" y="137"/>
                    </a:lnTo>
                    <a:lnTo>
                      <a:pt x="32" y="132"/>
                    </a:lnTo>
                    <a:lnTo>
                      <a:pt x="32" y="127"/>
                    </a:lnTo>
                    <a:lnTo>
                      <a:pt x="32" y="122"/>
                    </a:lnTo>
                    <a:lnTo>
                      <a:pt x="37" y="117"/>
                    </a:lnTo>
                    <a:lnTo>
                      <a:pt x="37" y="112"/>
                    </a:lnTo>
                    <a:lnTo>
                      <a:pt x="37" y="107"/>
                    </a:lnTo>
                    <a:lnTo>
                      <a:pt x="37" y="102"/>
                    </a:lnTo>
                    <a:lnTo>
                      <a:pt x="37" y="97"/>
                    </a:lnTo>
                    <a:lnTo>
                      <a:pt x="41" y="97"/>
                    </a:lnTo>
                    <a:lnTo>
                      <a:pt x="41" y="92"/>
                    </a:lnTo>
                    <a:lnTo>
                      <a:pt x="41" y="82"/>
                    </a:lnTo>
                    <a:lnTo>
                      <a:pt x="41" y="76"/>
                    </a:lnTo>
                    <a:lnTo>
                      <a:pt x="46" y="76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49" name="Freeform 60"/>
              <p:cNvSpPr>
                <a:spLocks/>
              </p:cNvSpPr>
              <p:nvPr/>
            </p:nvSpPr>
            <p:spPr bwMode="auto">
              <a:xfrm>
                <a:off x="3215" y="1208"/>
                <a:ext cx="400" cy="590"/>
              </a:xfrm>
              <a:custGeom>
                <a:avLst/>
                <a:gdLst>
                  <a:gd name="T0" fmla="*/ 167 w 400"/>
                  <a:gd name="T1" fmla="*/ 26 h 590"/>
                  <a:gd name="T2" fmla="*/ 176 w 400"/>
                  <a:gd name="T3" fmla="*/ 41 h 590"/>
                  <a:gd name="T4" fmla="*/ 200 w 400"/>
                  <a:gd name="T5" fmla="*/ 46 h 590"/>
                  <a:gd name="T6" fmla="*/ 223 w 400"/>
                  <a:gd name="T7" fmla="*/ 56 h 590"/>
                  <a:gd name="T8" fmla="*/ 246 w 400"/>
                  <a:gd name="T9" fmla="*/ 66 h 590"/>
                  <a:gd name="T10" fmla="*/ 255 w 400"/>
                  <a:gd name="T11" fmla="*/ 87 h 590"/>
                  <a:gd name="T12" fmla="*/ 265 w 400"/>
                  <a:gd name="T13" fmla="*/ 107 h 590"/>
                  <a:gd name="T14" fmla="*/ 269 w 400"/>
                  <a:gd name="T15" fmla="*/ 133 h 590"/>
                  <a:gd name="T16" fmla="*/ 283 w 400"/>
                  <a:gd name="T17" fmla="*/ 168 h 590"/>
                  <a:gd name="T18" fmla="*/ 293 w 400"/>
                  <a:gd name="T19" fmla="*/ 188 h 590"/>
                  <a:gd name="T20" fmla="*/ 307 w 400"/>
                  <a:gd name="T21" fmla="*/ 209 h 590"/>
                  <a:gd name="T22" fmla="*/ 320 w 400"/>
                  <a:gd name="T23" fmla="*/ 234 h 590"/>
                  <a:gd name="T24" fmla="*/ 330 w 400"/>
                  <a:gd name="T25" fmla="*/ 260 h 590"/>
                  <a:gd name="T26" fmla="*/ 339 w 400"/>
                  <a:gd name="T27" fmla="*/ 285 h 590"/>
                  <a:gd name="T28" fmla="*/ 339 w 400"/>
                  <a:gd name="T29" fmla="*/ 316 h 590"/>
                  <a:gd name="T30" fmla="*/ 344 w 400"/>
                  <a:gd name="T31" fmla="*/ 346 h 590"/>
                  <a:gd name="T32" fmla="*/ 362 w 400"/>
                  <a:gd name="T33" fmla="*/ 361 h 590"/>
                  <a:gd name="T34" fmla="*/ 376 w 400"/>
                  <a:gd name="T35" fmla="*/ 382 h 590"/>
                  <a:gd name="T36" fmla="*/ 367 w 400"/>
                  <a:gd name="T37" fmla="*/ 407 h 590"/>
                  <a:gd name="T38" fmla="*/ 386 w 400"/>
                  <a:gd name="T39" fmla="*/ 438 h 590"/>
                  <a:gd name="T40" fmla="*/ 390 w 400"/>
                  <a:gd name="T41" fmla="*/ 463 h 590"/>
                  <a:gd name="T42" fmla="*/ 367 w 400"/>
                  <a:gd name="T43" fmla="*/ 478 h 590"/>
                  <a:gd name="T44" fmla="*/ 348 w 400"/>
                  <a:gd name="T45" fmla="*/ 488 h 590"/>
                  <a:gd name="T46" fmla="*/ 330 w 400"/>
                  <a:gd name="T47" fmla="*/ 504 h 590"/>
                  <a:gd name="T48" fmla="*/ 307 w 400"/>
                  <a:gd name="T49" fmla="*/ 519 h 590"/>
                  <a:gd name="T50" fmla="*/ 288 w 400"/>
                  <a:gd name="T51" fmla="*/ 529 h 590"/>
                  <a:gd name="T52" fmla="*/ 265 w 400"/>
                  <a:gd name="T53" fmla="*/ 544 h 590"/>
                  <a:gd name="T54" fmla="*/ 241 w 400"/>
                  <a:gd name="T55" fmla="*/ 560 h 590"/>
                  <a:gd name="T56" fmla="*/ 223 w 400"/>
                  <a:gd name="T57" fmla="*/ 570 h 590"/>
                  <a:gd name="T58" fmla="*/ 204 w 400"/>
                  <a:gd name="T59" fmla="*/ 580 h 590"/>
                  <a:gd name="T60" fmla="*/ 190 w 400"/>
                  <a:gd name="T61" fmla="*/ 585 h 590"/>
                  <a:gd name="T62" fmla="*/ 195 w 400"/>
                  <a:gd name="T63" fmla="*/ 554 h 590"/>
                  <a:gd name="T64" fmla="*/ 190 w 400"/>
                  <a:gd name="T65" fmla="*/ 529 h 590"/>
                  <a:gd name="T66" fmla="*/ 186 w 400"/>
                  <a:gd name="T67" fmla="*/ 504 h 590"/>
                  <a:gd name="T68" fmla="*/ 176 w 400"/>
                  <a:gd name="T69" fmla="*/ 463 h 590"/>
                  <a:gd name="T70" fmla="*/ 167 w 400"/>
                  <a:gd name="T71" fmla="*/ 443 h 590"/>
                  <a:gd name="T72" fmla="*/ 144 w 400"/>
                  <a:gd name="T73" fmla="*/ 402 h 590"/>
                  <a:gd name="T74" fmla="*/ 125 w 400"/>
                  <a:gd name="T75" fmla="*/ 387 h 590"/>
                  <a:gd name="T76" fmla="*/ 107 w 400"/>
                  <a:gd name="T77" fmla="*/ 361 h 590"/>
                  <a:gd name="T78" fmla="*/ 102 w 400"/>
                  <a:gd name="T79" fmla="*/ 331 h 590"/>
                  <a:gd name="T80" fmla="*/ 93 w 400"/>
                  <a:gd name="T81" fmla="*/ 305 h 590"/>
                  <a:gd name="T82" fmla="*/ 88 w 400"/>
                  <a:gd name="T83" fmla="*/ 275 h 590"/>
                  <a:gd name="T84" fmla="*/ 93 w 400"/>
                  <a:gd name="T85" fmla="*/ 244 h 590"/>
                  <a:gd name="T86" fmla="*/ 97 w 400"/>
                  <a:gd name="T87" fmla="*/ 214 h 590"/>
                  <a:gd name="T88" fmla="*/ 93 w 400"/>
                  <a:gd name="T89" fmla="*/ 183 h 590"/>
                  <a:gd name="T90" fmla="*/ 69 w 400"/>
                  <a:gd name="T91" fmla="*/ 173 h 590"/>
                  <a:gd name="T92" fmla="*/ 42 w 400"/>
                  <a:gd name="T93" fmla="*/ 173 h 590"/>
                  <a:gd name="T94" fmla="*/ 14 w 400"/>
                  <a:gd name="T95" fmla="*/ 183 h 590"/>
                  <a:gd name="T96" fmla="*/ 4 w 400"/>
                  <a:gd name="T97" fmla="*/ 163 h 590"/>
                  <a:gd name="T98" fmla="*/ 4 w 400"/>
                  <a:gd name="T99" fmla="*/ 127 h 590"/>
                  <a:gd name="T100" fmla="*/ 14 w 400"/>
                  <a:gd name="T101" fmla="*/ 97 h 590"/>
                  <a:gd name="T102" fmla="*/ 37 w 400"/>
                  <a:gd name="T103" fmla="*/ 82 h 590"/>
                  <a:gd name="T104" fmla="*/ 65 w 400"/>
                  <a:gd name="T105" fmla="*/ 77 h 590"/>
                  <a:gd name="T106" fmla="*/ 88 w 400"/>
                  <a:gd name="T107" fmla="*/ 66 h 590"/>
                  <a:gd name="T108" fmla="*/ 93 w 400"/>
                  <a:gd name="T109" fmla="*/ 41 h 590"/>
                  <a:gd name="T110" fmla="*/ 102 w 400"/>
                  <a:gd name="T111" fmla="*/ 21 h 590"/>
                  <a:gd name="T112" fmla="*/ 111 w 400"/>
                  <a:gd name="T113" fmla="*/ 21 h 590"/>
                  <a:gd name="T114" fmla="*/ 135 w 400"/>
                  <a:gd name="T115" fmla="*/ 5 h 590"/>
                  <a:gd name="T116" fmla="*/ 162 w 400"/>
                  <a:gd name="T117" fmla="*/ 0 h 59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00"/>
                  <a:gd name="T178" fmla="*/ 0 h 590"/>
                  <a:gd name="T179" fmla="*/ 400 w 400"/>
                  <a:gd name="T180" fmla="*/ 590 h 59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00" h="590">
                    <a:moveTo>
                      <a:pt x="190" y="5"/>
                    </a:moveTo>
                    <a:lnTo>
                      <a:pt x="186" y="11"/>
                    </a:lnTo>
                    <a:lnTo>
                      <a:pt x="181" y="16"/>
                    </a:lnTo>
                    <a:lnTo>
                      <a:pt x="176" y="21"/>
                    </a:lnTo>
                    <a:lnTo>
                      <a:pt x="172" y="21"/>
                    </a:lnTo>
                    <a:lnTo>
                      <a:pt x="167" y="26"/>
                    </a:lnTo>
                    <a:lnTo>
                      <a:pt x="162" y="26"/>
                    </a:lnTo>
                    <a:lnTo>
                      <a:pt x="158" y="31"/>
                    </a:lnTo>
                    <a:lnTo>
                      <a:pt x="158" y="36"/>
                    </a:lnTo>
                    <a:lnTo>
                      <a:pt x="162" y="36"/>
                    </a:lnTo>
                    <a:lnTo>
                      <a:pt x="172" y="41"/>
                    </a:lnTo>
                    <a:lnTo>
                      <a:pt x="176" y="41"/>
                    </a:lnTo>
                    <a:lnTo>
                      <a:pt x="181" y="41"/>
                    </a:lnTo>
                    <a:lnTo>
                      <a:pt x="186" y="41"/>
                    </a:lnTo>
                    <a:lnTo>
                      <a:pt x="190" y="41"/>
                    </a:lnTo>
                    <a:lnTo>
                      <a:pt x="195" y="41"/>
                    </a:lnTo>
                    <a:lnTo>
                      <a:pt x="200" y="41"/>
                    </a:lnTo>
                    <a:lnTo>
                      <a:pt x="200" y="46"/>
                    </a:lnTo>
                    <a:lnTo>
                      <a:pt x="204" y="46"/>
                    </a:lnTo>
                    <a:lnTo>
                      <a:pt x="209" y="51"/>
                    </a:lnTo>
                    <a:lnTo>
                      <a:pt x="214" y="51"/>
                    </a:lnTo>
                    <a:lnTo>
                      <a:pt x="218" y="51"/>
                    </a:lnTo>
                    <a:lnTo>
                      <a:pt x="223" y="51"/>
                    </a:lnTo>
                    <a:lnTo>
                      <a:pt x="223" y="56"/>
                    </a:lnTo>
                    <a:lnTo>
                      <a:pt x="228" y="56"/>
                    </a:lnTo>
                    <a:lnTo>
                      <a:pt x="232" y="56"/>
                    </a:lnTo>
                    <a:lnTo>
                      <a:pt x="232" y="61"/>
                    </a:lnTo>
                    <a:lnTo>
                      <a:pt x="237" y="61"/>
                    </a:lnTo>
                    <a:lnTo>
                      <a:pt x="241" y="66"/>
                    </a:lnTo>
                    <a:lnTo>
                      <a:pt x="246" y="66"/>
                    </a:lnTo>
                    <a:lnTo>
                      <a:pt x="246" y="72"/>
                    </a:lnTo>
                    <a:lnTo>
                      <a:pt x="251" y="72"/>
                    </a:lnTo>
                    <a:lnTo>
                      <a:pt x="251" y="77"/>
                    </a:lnTo>
                    <a:lnTo>
                      <a:pt x="251" y="82"/>
                    </a:lnTo>
                    <a:lnTo>
                      <a:pt x="255" y="82"/>
                    </a:lnTo>
                    <a:lnTo>
                      <a:pt x="255" y="87"/>
                    </a:lnTo>
                    <a:lnTo>
                      <a:pt x="260" y="87"/>
                    </a:lnTo>
                    <a:lnTo>
                      <a:pt x="260" y="92"/>
                    </a:lnTo>
                    <a:lnTo>
                      <a:pt x="260" y="97"/>
                    </a:lnTo>
                    <a:lnTo>
                      <a:pt x="265" y="97"/>
                    </a:lnTo>
                    <a:lnTo>
                      <a:pt x="265" y="102"/>
                    </a:lnTo>
                    <a:lnTo>
                      <a:pt x="265" y="107"/>
                    </a:lnTo>
                    <a:lnTo>
                      <a:pt x="265" y="112"/>
                    </a:lnTo>
                    <a:lnTo>
                      <a:pt x="265" y="117"/>
                    </a:lnTo>
                    <a:lnTo>
                      <a:pt x="265" y="122"/>
                    </a:lnTo>
                    <a:lnTo>
                      <a:pt x="269" y="122"/>
                    </a:lnTo>
                    <a:lnTo>
                      <a:pt x="269" y="127"/>
                    </a:lnTo>
                    <a:lnTo>
                      <a:pt x="269" y="133"/>
                    </a:lnTo>
                    <a:lnTo>
                      <a:pt x="274" y="138"/>
                    </a:lnTo>
                    <a:lnTo>
                      <a:pt x="274" y="143"/>
                    </a:lnTo>
                    <a:lnTo>
                      <a:pt x="279" y="143"/>
                    </a:lnTo>
                    <a:lnTo>
                      <a:pt x="279" y="148"/>
                    </a:lnTo>
                    <a:lnTo>
                      <a:pt x="279" y="158"/>
                    </a:lnTo>
                    <a:lnTo>
                      <a:pt x="283" y="168"/>
                    </a:lnTo>
                    <a:lnTo>
                      <a:pt x="279" y="168"/>
                    </a:lnTo>
                    <a:lnTo>
                      <a:pt x="279" y="173"/>
                    </a:lnTo>
                    <a:lnTo>
                      <a:pt x="279" y="178"/>
                    </a:lnTo>
                    <a:lnTo>
                      <a:pt x="283" y="178"/>
                    </a:lnTo>
                    <a:lnTo>
                      <a:pt x="288" y="183"/>
                    </a:lnTo>
                    <a:lnTo>
                      <a:pt x="293" y="188"/>
                    </a:lnTo>
                    <a:lnTo>
                      <a:pt x="297" y="194"/>
                    </a:lnTo>
                    <a:lnTo>
                      <a:pt x="297" y="199"/>
                    </a:lnTo>
                    <a:lnTo>
                      <a:pt x="297" y="204"/>
                    </a:lnTo>
                    <a:lnTo>
                      <a:pt x="302" y="204"/>
                    </a:lnTo>
                    <a:lnTo>
                      <a:pt x="302" y="209"/>
                    </a:lnTo>
                    <a:lnTo>
                      <a:pt x="307" y="209"/>
                    </a:lnTo>
                    <a:lnTo>
                      <a:pt x="307" y="214"/>
                    </a:lnTo>
                    <a:lnTo>
                      <a:pt x="311" y="214"/>
                    </a:lnTo>
                    <a:lnTo>
                      <a:pt x="311" y="219"/>
                    </a:lnTo>
                    <a:lnTo>
                      <a:pt x="311" y="224"/>
                    </a:lnTo>
                    <a:lnTo>
                      <a:pt x="316" y="229"/>
                    </a:lnTo>
                    <a:lnTo>
                      <a:pt x="320" y="234"/>
                    </a:lnTo>
                    <a:lnTo>
                      <a:pt x="320" y="239"/>
                    </a:lnTo>
                    <a:lnTo>
                      <a:pt x="320" y="244"/>
                    </a:lnTo>
                    <a:lnTo>
                      <a:pt x="325" y="244"/>
                    </a:lnTo>
                    <a:lnTo>
                      <a:pt x="325" y="249"/>
                    </a:lnTo>
                    <a:lnTo>
                      <a:pt x="330" y="255"/>
                    </a:lnTo>
                    <a:lnTo>
                      <a:pt x="330" y="260"/>
                    </a:lnTo>
                    <a:lnTo>
                      <a:pt x="330" y="265"/>
                    </a:lnTo>
                    <a:lnTo>
                      <a:pt x="330" y="270"/>
                    </a:lnTo>
                    <a:lnTo>
                      <a:pt x="330" y="275"/>
                    </a:lnTo>
                    <a:lnTo>
                      <a:pt x="334" y="280"/>
                    </a:lnTo>
                    <a:lnTo>
                      <a:pt x="334" y="285"/>
                    </a:lnTo>
                    <a:lnTo>
                      <a:pt x="339" y="285"/>
                    </a:lnTo>
                    <a:lnTo>
                      <a:pt x="339" y="290"/>
                    </a:lnTo>
                    <a:lnTo>
                      <a:pt x="339" y="295"/>
                    </a:lnTo>
                    <a:lnTo>
                      <a:pt x="339" y="300"/>
                    </a:lnTo>
                    <a:lnTo>
                      <a:pt x="339" y="305"/>
                    </a:lnTo>
                    <a:lnTo>
                      <a:pt x="339" y="310"/>
                    </a:lnTo>
                    <a:lnTo>
                      <a:pt x="339" y="316"/>
                    </a:lnTo>
                    <a:lnTo>
                      <a:pt x="339" y="321"/>
                    </a:lnTo>
                    <a:lnTo>
                      <a:pt x="339" y="326"/>
                    </a:lnTo>
                    <a:lnTo>
                      <a:pt x="339" y="331"/>
                    </a:lnTo>
                    <a:lnTo>
                      <a:pt x="344" y="331"/>
                    </a:lnTo>
                    <a:lnTo>
                      <a:pt x="344" y="336"/>
                    </a:lnTo>
                    <a:lnTo>
                      <a:pt x="344" y="346"/>
                    </a:lnTo>
                    <a:lnTo>
                      <a:pt x="348" y="346"/>
                    </a:lnTo>
                    <a:lnTo>
                      <a:pt x="348" y="351"/>
                    </a:lnTo>
                    <a:lnTo>
                      <a:pt x="353" y="351"/>
                    </a:lnTo>
                    <a:lnTo>
                      <a:pt x="353" y="356"/>
                    </a:lnTo>
                    <a:lnTo>
                      <a:pt x="358" y="361"/>
                    </a:lnTo>
                    <a:lnTo>
                      <a:pt x="362" y="361"/>
                    </a:lnTo>
                    <a:lnTo>
                      <a:pt x="367" y="366"/>
                    </a:lnTo>
                    <a:lnTo>
                      <a:pt x="372" y="366"/>
                    </a:lnTo>
                    <a:lnTo>
                      <a:pt x="372" y="371"/>
                    </a:lnTo>
                    <a:lnTo>
                      <a:pt x="376" y="371"/>
                    </a:lnTo>
                    <a:lnTo>
                      <a:pt x="376" y="377"/>
                    </a:lnTo>
                    <a:lnTo>
                      <a:pt x="376" y="382"/>
                    </a:lnTo>
                    <a:lnTo>
                      <a:pt x="376" y="387"/>
                    </a:lnTo>
                    <a:lnTo>
                      <a:pt x="376" y="392"/>
                    </a:lnTo>
                    <a:lnTo>
                      <a:pt x="376" y="397"/>
                    </a:lnTo>
                    <a:lnTo>
                      <a:pt x="372" y="397"/>
                    </a:lnTo>
                    <a:lnTo>
                      <a:pt x="372" y="402"/>
                    </a:lnTo>
                    <a:lnTo>
                      <a:pt x="367" y="407"/>
                    </a:lnTo>
                    <a:lnTo>
                      <a:pt x="367" y="412"/>
                    </a:lnTo>
                    <a:lnTo>
                      <a:pt x="372" y="412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81" y="427"/>
                    </a:lnTo>
                    <a:lnTo>
                      <a:pt x="386" y="438"/>
                    </a:lnTo>
                    <a:lnTo>
                      <a:pt x="386" y="443"/>
                    </a:lnTo>
                    <a:lnTo>
                      <a:pt x="390" y="448"/>
                    </a:lnTo>
                    <a:lnTo>
                      <a:pt x="395" y="458"/>
                    </a:lnTo>
                    <a:lnTo>
                      <a:pt x="400" y="463"/>
                    </a:lnTo>
                    <a:lnTo>
                      <a:pt x="395" y="463"/>
                    </a:lnTo>
                    <a:lnTo>
                      <a:pt x="390" y="463"/>
                    </a:lnTo>
                    <a:lnTo>
                      <a:pt x="390" y="468"/>
                    </a:lnTo>
                    <a:lnTo>
                      <a:pt x="386" y="468"/>
                    </a:lnTo>
                    <a:lnTo>
                      <a:pt x="381" y="473"/>
                    </a:lnTo>
                    <a:lnTo>
                      <a:pt x="376" y="473"/>
                    </a:lnTo>
                    <a:lnTo>
                      <a:pt x="372" y="478"/>
                    </a:lnTo>
                    <a:lnTo>
                      <a:pt x="367" y="478"/>
                    </a:lnTo>
                    <a:lnTo>
                      <a:pt x="367" y="483"/>
                    </a:lnTo>
                    <a:lnTo>
                      <a:pt x="362" y="483"/>
                    </a:lnTo>
                    <a:lnTo>
                      <a:pt x="358" y="483"/>
                    </a:lnTo>
                    <a:lnTo>
                      <a:pt x="358" y="488"/>
                    </a:lnTo>
                    <a:lnTo>
                      <a:pt x="353" y="488"/>
                    </a:lnTo>
                    <a:lnTo>
                      <a:pt x="348" y="488"/>
                    </a:lnTo>
                    <a:lnTo>
                      <a:pt x="348" y="493"/>
                    </a:lnTo>
                    <a:lnTo>
                      <a:pt x="344" y="493"/>
                    </a:lnTo>
                    <a:lnTo>
                      <a:pt x="339" y="499"/>
                    </a:lnTo>
                    <a:lnTo>
                      <a:pt x="334" y="499"/>
                    </a:lnTo>
                    <a:lnTo>
                      <a:pt x="334" y="504"/>
                    </a:lnTo>
                    <a:lnTo>
                      <a:pt x="330" y="504"/>
                    </a:lnTo>
                    <a:lnTo>
                      <a:pt x="325" y="504"/>
                    </a:lnTo>
                    <a:lnTo>
                      <a:pt x="325" y="509"/>
                    </a:lnTo>
                    <a:lnTo>
                      <a:pt x="320" y="509"/>
                    </a:lnTo>
                    <a:lnTo>
                      <a:pt x="316" y="514"/>
                    </a:lnTo>
                    <a:lnTo>
                      <a:pt x="311" y="514"/>
                    </a:lnTo>
                    <a:lnTo>
                      <a:pt x="307" y="519"/>
                    </a:lnTo>
                    <a:lnTo>
                      <a:pt x="302" y="519"/>
                    </a:lnTo>
                    <a:lnTo>
                      <a:pt x="302" y="524"/>
                    </a:lnTo>
                    <a:lnTo>
                      <a:pt x="297" y="524"/>
                    </a:lnTo>
                    <a:lnTo>
                      <a:pt x="293" y="524"/>
                    </a:lnTo>
                    <a:lnTo>
                      <a:pt x="293" y="529"/>
                    </a:lnTo>
                    <a:lnTo>
                      <a:pt x="288" y="529"/>
                    </a:lnTo>
                    <a:lnTo>
                      <a:pt x="283" y="534"/>
                    </a:lnTo>
                    <a:lnTo>
                      <a:pt x="279" y="534"/>
                    </a:lnTo>
                    <a:lnTo>
                      <a:pt x="279" y="539"/>
                    </a:lnTo>
                    <a:lnTo>
                      <a:pt x="274" y="539"/>
                    </a:lnTo>
                    <a:lnTo>
                      <a:pt x="269" y="544"/>
                    </a:lnTo>
                    <a:lnTo>
                      <a:pt x="265" y="544"/>
                    </a:lnTo>
                    <a:lnTo>
                      <a:pt x="260" y="544"/>
                    </a:lnTo>
                    <a:lnTo>
                      <a:pt x="255" y="549"/>
                    </a:lnTo>
                    <a:lnTo>
                      <a:pt x="251" y="554"/>
                    </a:lnTo>
                    <a:lnTo>
                      <a:pt x="246" y="554"/>
                    </a:lnTo>
                    <a:lnTo>
                      <a:pt x="246" y="560"/>
                    </a:lnTo>
                    <a:lnTo>
                      <a:pt x="241" y="560"/>
                    </a:lnTo>
                    <a:lnTo>
                      <a:pt x="237" y="560"/>
                    </a:lnTo>
                    <a:lnTo>
                      <a:pt x="237" y="565"/>
                    </a:lnTo>
                    <a:lnTo>
                      <a:pt x="232" y="565"/>
                    </a:lnTo>
                    <a:lnTo>
                      <a:pt x="228" y="565"/>
                    </a:lnTo>
                    <a:lnTo>
                      <a:pt x="228" y="570"/>
                    </a:lnTo>
                    <a:lnTo>
                      <a:pt x="223" y="570"/>
                    </a:lnTo>
                    <a:lnTo>
                      <a:pt x="223" y="575"/>
                    </a:lnTo>
                    <a:lnTo>
                      <a:pt x="218" y="575"/>
                    </a:lnTo>
                    <a:lnTo>
                      <a:pt x="214" y="575"/>
                    </a:lnTo>
                    <a:lnTo>
                      <a:pt x="209" y="575"/>
                    </a:lnTo>
                    <a:lnTo>
                      <a:pt x="209" y="580"/>
                    </a:lnTo>
                    <a:lnTo>
                      <a:pt x="204" y="580"/>
                    </a:lnTo>
                    <a:lnTo>
                      <a:pt x="204" y="585"/>
                    </a:lnTo>
                    <a:lnTo>
                      <a:pt x="200" y="585"/>
                    </a:lnTo>
                    <a:lnTo>
                      <a:pt x="195" y="585"/>
                    </a:lnTo>
                    <a:lnTo>
                      <a:pt x="195" y="590"/>
                    </a:lnTo>
                    <a:lnTo>
                      <a:pt x="190" y="590"/>
                    </a:lnTo>
                    <a:lnTo>
                      <a:pt x="190" y="585"/>
                    </a:lnTo>
                    <a:lnTo>
                      <a:pt x="186" y="580"/>
                    </a:lnTo>
                    <a:lnTo>
                      <a:pt x="186" y="575"/>
                    </a:lnTo>
                    <a:lnTo>
                      <a:pt x="181" y="570"/>
                    </a:lnTo>
                    <a:lnTo>
                      <a:pt x="186" y="565"/>
                    </a:lnTo>
                    <a:lnTo>
                      <a:pt x="190" y="560"/>
                    </a:lnTo>
                    <a:lnTo>
                      <a:pt x="195" y="554"/>
                    </a:lnTo>
                    <a:lnTo>
                      <a:pt x="200" y="549"/>
                    </a:lnTo>
                    <a:lnTo>
                      <a:pt x="200" y="544"/>
                    </a:lnTo>
                    <a:lnTo>
                      <a:pt x="200" y="539"/>
                    </a:lnTo>
                    <a:lnTo>
                      <a:pt x="195" y="534"/>
                    </a:lnTo>
                    <a:lnTo>
                      <a:pt x="195" y="529"/>
                    </a:lnTo>
                    <a:lnTo>
                      <a:pt x="190" y="529"/>
                    </a:lnTo>
                    <a:lnTo>
                      <a:pt x="190" y="524"/>
                    </a:lnTo>
                    <a:lnTo>
                      <a:pt x="190" y="519"/>
                    </a:lnTo>
                    <a:lnTo>
                      <a:pt x="186" y="519"/>
                    </a:lnTo>
                    <a:lnTo>
                      <a:pt x="186" y="514"/>
                    </a:lnTo>
                    <a:lnTo>
                      <a:pt x="186" y="509"/>
                    </a:lnTo>
                    <a:lnTo>
                      <a:pt x="186" y="504"/>
                    </a:lnTo>
                    <a:lnTo>
                      <a:pt x="186" y="499"/>
                    </a:lnTo>
                    <a:lnTo>
                      <a:pt x="181" y="488"/>
                    </a:lnTo>
                    <a:lnTo>
                      <a:pt x="181" y="483"/>
                    </a:lnTo>
                    <a:lnTo>
                      <a:pt x="181" y="473"/>
                    </a:lnTo>
                    <a:lnTo>
                      <a:pt x="176" y="468"/>
                    </a:lnTo>
                    <a:lnTo>
                      <a:pt x="176" y="463"/>
                    </a:lnTo>
                    <a:lnTo>
                      <a:pt x="176" y="458"/>
                    </a:lnTo>
                    <a:lnTo>
                      <a:pt x="172" y="458"/>
                    </a:lnTo>
                    <a:lnTo>
                      <a:pt x="172" y="453"/>
                    </a:lnTo>
                    <a:lnTo>
                      <a:pt x="167" y="453"/>
                    </a:lnTo>
                    <a:lnTo>
                      <a:pt x="167" y="448"/>
                    </a:lnTo>
                    <a:lnTo>
                      <a:pt x="167" y="443"/>
                    </a:lnTo>
                    <a:lnTo>
                      <a:pt x="162" y="443"/>
                    </a:lnTo>
                    <a:lnTo>
                      <a:pt x="162" y="438"/>
                    </a:lnTo>
                    <a:lnTo>
                      <a:pt x="158" y="432"/>
                    </a:lnTo>
                    <a:lnTo>
                      <a:pt x="153" y="422"/>
                    </a:lnTo>
                    <a:lnTo>
                      <a:pt x="153" y="417"/>
                    </a:lnTo>
                    <a:lnTo>
                      <a:pt x="144" y="402"/>
                    </a:lnTo>
                    <a:lnTo>
                      <a:pt x="139" y="402"/>
                    </a:lnTo>
                    <a:lnTo>
                      <a:pt x="135" y="402"/>
                    </a:lnTo>
                    <a:lnTo>
                      <a:pt x="135" y="407"/>
                    </a:lnTo>
                    <a:lnTo>
                      <a:pt x="130" y="407"/>
                    </a:lnTo>
                    <a:lnTo>
                      <a:pt x="130" y="397"/>
                    </a:lnTo>
                    <a:lnTo>
                      <a:pt x="125" y="387"/>
                    </a:lnTo>
                    <a:lnTo>
                      <a:pt x="121" y="382"/>
                    </a:lnTo>
                    <a:lnTo>
                      <a:pt x="116" y="371"/>
                    </a:lnTo>
                    <a:lnTo>
                      <a:pt x="116" y="366"/>
                    </a:lnTo>
                    <a:lnTo>
                      <a:pt x="111" y="366"/>
                    </a:lnTo>
                    <a:lnTo>
                      <a:pt x="107" y="366"/>
                    </a:lnTo>
                    <a:lnTo>
                      <a:pt x="107" y="361"/>
                    </a:lnTo>
                    <a:lnTo>
                      <a:pt x="107" y="356"/>
                    </a:lnTo>
                    <a:lnTo>
                      <a:pt x="107" y="351"/>
                    </a:lnTo>
                    <a:lnTo>
                      <a:pt x="107" y="346"/>
                    </a:lnTo>
                    <a:lnTo>
                      <a:pt x="107" y="341"/>
                    </a:lnTo>
                    <a:lnTo>
                      <a:pt x="102" y="336"/>
                    </a:lnTo>
                    <a:lnTo>
                      <a:pt x="102" y="331"/>
                    </a:lnTo>
                    <a:lnTo>
                      <a:pt x="97" y="326"/>
                    </a:lnTo>
                    <a:lnTo>
                      <a:pt x="97" y="321"/>
                    </a:lnTo>
                    <a:lnTo>
                      <a:pt x="97" y="316"/>
                    </a:lnTo>
                    <a:lnTo>
                      <a:pt x="93" y="316"/>
                    </a:lnTo>
                    <a:lnTo>
                      <a:pt x="93" y="310"/>
                    </a:lnTo>
                    <a:lnTo>
                      <a:pt x="93" y="305"/>
                    </a:lnTo>
                    <a:lnTo>
                      <a:pt x="93" y="300"/>
                    </a:lnTo>
                    <a:lnTo>
                      <a:pt x="93" y="295"/>
                    </a:lnTo>
                    <a:lnTo>
                      <a:pt x="93" y="290"/>
                    </a:lnTo>
                    <a:lnTo>
                      <a:pt x="93" y="285"/>
                    </a:lnTo>
                    <a:lnTo>
                      <a:pt x="93" y="280"/>
                    </a:lnTo>
                    <a:lnTo>
                      <a:pt x="88" y="275"/>
                    </a:lnTo>
                    <a:lnTo>
                      <a:pt x="88" y="265"/>
                    </a:lnTo>
                    <a:lnTo>
                      <a:pt x="88" y="260"/>
                    </a:lnTo>
                    <a:lnTo>
                      <a:pt x="88" y="255"/>
                    </a:lnTo>
                    <a:lnTo>
                      <a:pt x="88" y="249"/>
                    </a:lnTo>
                    <a:lnTo>
                      <a:pt x="93" y="249"/>
                    </a:lnTo>
                    <a:lnTo>
                      <a:pt x="93" y="244"/>
                    </a:lnTo>
                    <a:lnTo>
                      <a:pt x="93" y="239"/>
                    </a:lnTo>
                    <a:lnTo>
                      <a:pt x="93" y="234"/>
                    </a:lnTo>
                    <a:lnTo>
                      <a:pt x="93" y="229"/>
                    </a:lnTo>
                    <a:lnTo>
                      <a:pt x="97" y="224"/>
                    </a:lnTo>
                    <a:lnTo>
                      <a:pt x="97" y="219"/>
                    </a:lnTo>
                    <a:lnTo>
                      <a:pt x="97" y="214"/>
                    </a:lnTo>
                    <a:lnTo>
                      <a:pt x="97" y="209"/>
                    </a:lnTo>
                    <a:lnTo>
                      <a:pt x="97" y="204"/>
                    </a:lnTo>
                    <a:lnTo>
                      <a:pt x="97" y="199"/>
                    </a:lnTo>
                    <a:lnTo>
                      <a:pt x="93" y="194"/>
                    </a:lnTo>
                    <a:lnTo>
                      <a:pt x="93" y="188"/>
                    </a:lnTo>
                    <a:lnTo>
                      <a:pt x="93" y="183"/>
                    </a:lnTo>
                    <a:lnTo>
                      <a:pt x="83" y="188"/>
                    </a:lnTo>
                    <a:lnTo>
                      <a:pt x="79" y="188"/>
                    </a:lnTo>
                    <a:lnTo>
                      <a:pt x="74" y="188"/>
                    </a:lnTo>
                    <a:lnTo>
                      <a:pt x="69" y="188"/>
                    </a:lnTo>
                    <a:lnTo>
                      <a:pt x="69" y="183"/>
                    </a:lnTo>
                    <a:lnTo>
                      <a:pt x="69" y="173"/>
                    </a:lnTo>
                    <a:lnTo>
                      <a:pt x="65" y="168"/>
                    </a:lnTo>
                    <a:lnTo>
                      <a:pt x="60" y="168"/>
                    </a:lnTo>
                    <a:lnTo>
                      <a:pt x="56" y="168"/>
                    </a:lnTo>
                    <a:lnTo>
                      <a:pt x="51" y="173"/>
                    </a:lnTo>
                    <a:lnTo>
                      <a:pt x="46" y="173"/>
                    </a:lnTo>
                    <a:lnTo>
                      <a:pt x="42" y="173"/>
                    </a:lnTo>
                    <a:lnTo>
                      <a:pt x="37" y="173"/>
                    </a:lnTo>
                    <a:lnTo>
                      <a:pt x="32" y="173"/>
                    </a:lnTo>
                    <a:lnTo>
                      <a:pt x="28" y="178"/>
                    </a:lnTo>
                    <a:lnTo>
                      <a:pt x="23" y="178"/>
                    </a:lnTo>
                    <a:lnTo>
                      <a:pt x="18" y="178"/>
                    </a:lnTo>
                    <a:lnTo>
                      <a:pt x="14" y="183"/>
                    </a:lnTo>
                    <a:lnTo>
                      <a:pt x="9" y="183"/>
                    </a:lnTo>
                    <a:lnTo>
                      <a:pt x="4" y="183"/>
                    </a:lnTo>
                    <a:lnTo>
                      <a:pt x="4" y="178"/>
                    </a:lnTo>
                    <a:lnTo>
                      <a:pt x="4" y="173"/>
                    </a:lnTo>
                    <a:lnTo>
                      <a:pt x="4" y="168"/>
                    </a:lnTo>
                    <a:lnTo>
                      <a:pt x="4" y="163"/>
                    </a:lnTo>
                    <a:lnTo>
                      <a:pt x="4" y="158"/>
                    </a:lnTo>
                    <a:lnTo>
                      <a:pt x="4" y="148"/>
                    </a:lnTo>
                    <a:lnTo>
                      <a:pt x="4" y="143"/>
                    </a:lnTo>
                    <a:lnTo>
                      <a:pt x="4" y="138"/>
                    </a:lnTo>
                    <a:lnTo>
                      <a:pt x="4" y="133"/>
                    </a:lnTo>
                    <a:lnTo>
                      <a:pt x="4" y="127"/>
                    </a:lnTo>
                    <a:lnTo>
                      <a:pt x="0" y="127"/>
                    </a:lnTo>
                    <a:lnTo>
                      <a:pt x="0" y="117"/>
                    </a:lnTo>
                    <a:lnTo>
                      <a:pt x="0" y="112"/>
                    </a:lnTo>
                    <a:lnTo>
                      <a:pt x="0" y="107"/>
                    </a:lnTo>
                    <a:lnTo>
                      <a:pt x="0" y="102"/>
                    </a:lnTo>
                    <a:lnTo>
                      <a:pt x="14" y="97"/>
                    </a:lnTo>
                    <a:lnTo>
                      <a:pt x="14" y="87"/>
                    </a:lnTo>
                    <a:lnTo>
                      <a:pt x="18" y="87"/>
                    </a:lnTo>
                    <a:lnTo>
                      <a:pt x="23" y="82"/>
                    </a:lnTo>
                    <a:lnTo>
                      <a:pt x="28" y="82"/>
                    </a:lnTo>
                    <a:lnTo>
                      <a:pt x="32" y="82"/>
                    </a:lnTo>
                    <a:lnTo>
                      <a:pt x="37" y="82"/>
                    </a:lnTo>
                    <a:lnTo>
                      <a:pt x="46" y="82"/>
                    </a:lnTo>
                    <a:lnTo>
                      <a:pt x="56" y="77"/>
                    </a:lnTo>
                    <a:lnTo>
                      <a:pt x="60" y="77"/>
                    </a:lnTo>
                    <a:lnTo>
                      <a:pt x="60" y="72"/>
                    </a:lnTo>
                    <a:lnTo>
                      <a:pt x="65" y="72"/>
                    </a:lnTo>
                    <a:lnTo>
                      <a:pt x="65" y="77"/>
                    </a:lnTo>
                    <a:lnTo>
                      <a:pt x="69" y="77"/>
                    </a:lnTo>
                    <a:lnTo>
                      <a:pt x="74" y="77"/>
                    </a:lnTo>
                    <a:lnTo>
                      <a:pt x="79" y="72"/>
                    </a:lnTo>
                    <a:lnTo>
                      <a:pt x="79" y="66"/>
                    </a:lnTo>
                    <a:lnTo>
                      <a:pt x="83" y="66"/>
                    </a:lnTo>
                    <a:lnTo>
                      <a:pt x="88" y="66"/>
                    </a:lnTo>
                    <a:lnTo>
                      <a:pt x="93" y="66"/>
                    </a:lnTo>
                    <a:lnTo>
                      <a:pt x="93" y="61"/>
                    </a:lnTo>
                    <a:lnTo>
                      <a:pt x="93" y="56"/>
                    </a:lnTo>
                    <a:lnTo>
                      <a:pt x="93" y="51"/>
                    </a:lnTo>
                    <a:lnTo>
                      <a:pt x="93" y="46"/>
                    </a:lnTo>
                    <a:lnTo>
                      <a:pt x="93" y="41"/>
                    </a:lnTo>
                    <a:lnTo>
                      <a:pt x="93" y="36"/>
                    </a:lnTo>
                    <a:lnTo>
                      <a:pt x="93" y="31"/>
                    </a:lnTo>
                    <a:lnTo>
                      <a:pt x="97" y="31"/>
                    </a:lnTo>
                    <a:lnTo>
                      <a:pt x="97" y="26"/>
                    </a:lnTo>
                    <a:lnTo>
                      <a:pt x="97" y="21"/>
                    </a:lnTo>
                    <a:lnTo>
                      <a:pt x="102" y="21"/>
                    </a:lnTo>
                    <a:lnTo>
                      <a:pt x="102" y="16"/>
                    </a:lnTo>
                    <a:lnTo>
                      <a:pt x="102" y="11"/>
                    </a:lnTo>
                    <a:lnTo>
                      <a:pt x="107" y="11"/>
                    </a:lnTo>
                    <a:lnTo>
                      <a:pt x="111" y="11"/>
                    </a:lnTo>
                    <a:lnTo>
                      <a:pt x="111" y="16"/>
                    </a:lnTo>
                    <a:lnTo>
                      <a:pt x="111" y="21"/>
                    </a:lnTo>
                    <a:lnTo>
                      <a:pt x="116" y="21"/>
                    </a:lnTo>
                    <a:lnTo>
                      <a:pt x="121" y="21"/>
                    </a:lnTo>
                    <a:lnTo>
                      <a:pt x="125" y="16"/>
                    </a:lnTo>
                    <a:lnTo>
                      <a:pt x="125" y="11"/>
                    </a:lnTo>
                    <a:lnTo>
                      <a:pt x="130" y="11"/>
                    </a:lnTo>
                    <a:lnTo>
                      <a:pt x="135" y="5"/>
                    </a:lnTo>
                    <a:lnTo>
                      <a:pt x="139" y="5"/>
                    </a:lnTo>
                    <a:lnTo>
                      <a:pt x="144" y="5"/>
                    </a:lnTo>
                    <a:lnTo>
                      <a:pt x="148" y="5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2" y="0"/>
                    </a:lnTo>
                    <a:lnTo>
                      <a:pt x="167" y="0"/>
                    </a:lnTo>
                    <a:lnTo>
                      <a:pt x="176" y="0"/>
                    </a:lnTo>
                    <a:lnTo>
                      <a:pt x="181" y="5"/>
                    </a:lnTo>
                    <a:lnTo>
                      <a:pt x="186" y="5"/>
                    </a:lnTo>
                    <a:lnTo>
                      <a:pt x="190" y="5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50" name="Freeform 61"/>
              <p:cNvSpPr>
                <a:spLocks/>
              </p:cNvSpPr>
              <p:nvPr/>
            </p:nvSpPr>
            <p:spPr bwMode="auto">
              <a:xfrm>
                <a:off x="3554" y="1229"/>
                <a:ext cx="772" cy="640"/>
              </a:xfrm>
              <a:custGeom>
                <a:avLst/>
                <a:gdLst>
                  <a:gd name="T0" fmla="*/ 660 w 772"/>
                  <a:gd name="T1" fmla="*/ 447 h 640"/>
                  <a:gd name="T2" fmla="*/ 637 w 772"/>
                  <a:gd name="T3" fmla="*/ 417 h 640"/>
                  <a:gd name="T4" fmla="*/ 600 w 772"/>
                  <a:gd name="T5" fmla="*/ 422 h 640"/>
                  <a:gd name="T6" fmla="*/ 572 w 772"/>
                  <a:gd name="T7" fmla="*/ 554 h 640"/>
                  <a:gd name="T8" fmla="*/ 544 w 772"/>
                  <a:gd name="T9" fmla="*/ 549 h 640"/>
                  <a:gd name="T10" fmla="*/ 511 w 772"/>
                  <a:gd name="T11" fmla="*/ 554 h 640"/>
                  <a:gd name="T12" fmla="*/ 465 w 772"/>
                  <a:gd name="T13" fmla="*/ 579 h 640"/>
                  <a:gd name="T14" fmla="*/ 409 w 772"/>
                  <a:gd name="T15" fmla="*/ 600 h 640"/>
                  <a:gd name="T16" fmla="*/ 349 w 772"/>
                  <a:gd name="T17" fmla="*/ 620 h 640"/>
                  <a:gd name="T18" fmla="*/ 293 w 772"/>
                  <a:gd name="T19" fmla="*/ 600 h 640"/>
                  <a:gd name="T20" fmla="*/ 260 w 772"/>
                  <a:gd name="T21" fmla="*/ 615 h 640"/>
                  <a:gd name="T22" fmla="*/ 214 w 772"/>
                  <a:gd name="T23" fmla="*/ 610 h 640"/>
                  <a:gd name="T24" fmla="*/ 191 w 772"/>
                  <a:gd name="T25" fmla="*/ 600 h 640"/>
                  <a:gd name="T26" fmla="*/ 135 w 772"/>
                  <a:gd name="T27" fmla="*/ 579 h 640"/>
                  <a:gd name="T28" fmla="*/ 121 w 772"/>
                  <a:gd name="T29" fmla="*/ 539 h 640"/>
                  <a:gd name="T30" fmla="*/ 102 w 772"/>
                  <a:gd name="T31" fmla="*/ 503 h 640"/>
                  <a:gd name="T32" fmla="*/ 84 w 772"/>
                  <a:gd name="T33" fmla="*/ 467 h 640"/>
                  <a:gd name="T34" fmla="*/ 61 w 772"/>
                  <a:gd name="T35" fmla="*/ 442 h 640"/>
                  <a:gd name="T36" fmla="*/ 33 w 772"/>
                  <a:gd name="T37" fmla="*/ 391 h 640"/>
                  <a:gd name="T38" fmla="*/ 37 w 772"/>
                  <a:gd name="T39" fmla="*/ 361 h 640"/>
                  <a:gd name="T40" fmla="*/ 14 w 772"/>
                  <a:gd name="T41" fmla="*/ 335 h 640"/>
                  <a:gd name="T42" fmla="*/ 0 w 772"/>
                  <a:gd name="T43" fmla="*/ 305 h 640"/>
                  <a:gd name="T44" fmla="*/ 33 w 772"/>
                  <a:gd name="T45" fmla="*/ 284 h 640"/>
                  <a:gd name="T46" fmla="*/ 61 w 772"/>
                  <a:gd name="T47" fmla="*/ 264 h 640"/>
                  <a:gd name="T48" fmla="*/ 112 w 772"/>
                  <a:gd name="T49" fmla="*/ 254 h 640"/>
                  <a:gd name="T50" fmla="*/ 126 w 772"/>
                  <a:gd name="T51" fmla="*/ 218 h 640"/>
                  <a:gd name="T52" fmla="*/ 163 w 772"/>
                  <a:gd name="T53" fmla="*/ 142 h 640"/>
                  <a:gd name="T54" fmla="*/ 265 w 772"/>
                  <a:gd name="T55" fmla="*/ 122 h 640"/>
                  <a:gd name="T56" fmla="*/ 321 w 772"/>
                  <a:gd name="T57" fmla="*/ 147 h 640"/>
                  <a:gd name="T58" fmla="*/ 335 w 772"/>
                  <a:gd name="T59" fmla="*/ 173 h 640"/>
                  <a:gd name="T60" fmla="*/ 339 w 772"/>
                  <a:gd name="T61" fmla="*/ 198 h 640"/>
                  <a:gd name="T62" fmla="*/ 358 w 772"/>
                  <a:gd name="T63" fmla="*/ 234 h 640"/>
                  <a:gd name="T64" fmla="*/ 377 w 772"/>
                  <a:gd name="T65" fmla="*/ 244 h 640"/>
                  <a:gd name="T66" fmla="*/ 400 w 772"/>
                  <a:gd name="T67" fmla="*/ 228 h 640"/>
                  <a:gd name="T68" fmla="*/ 423 w 772"/>
                  <a:gd name="T69" fmla="*/ 208 h 640"/>
                  <a:gd name="T70" fmla="*/ 451 w 772"/>
                  <a:gd name="T71" fmla="*/ 193 h 640"/>
                  <a:gd name="T72" fmla="*/ 474 w 772"/>
                  <a:gd name="T73" fmla="*/ 178 h 640"/>
                  <a:gd name="T74" fmla="*/ 502 w 772"/>
                  <a:gd name="T75" fmla="*/ 162 h 640"/>
                  <a:gd name="T76" fmla="*/ 530 w 772"/>
                  <a:gd name="T77" fmla="*/ 142 h 640"/>
                  <a:gd name="T78" fmla="*/ 558 w 772"/>
                  <a:gd name="T79" fmla="*/ 127 h 640"/>
                  <a:gd name="T80" fmla="*/ 590 w 772"/>
                  <a:gd name="T81" fmla="*/ 106 h 640"/>
                  <a:gd name="T82" fmla="*/ 614 w 772"/>
                  <a:gd name="T83" fmla="*/ 91 h 640"/>
                  <a:gd name="T84" fmla="*/ 642 w 772"/>
                  <a:gd name="T85" fmla="*/ 76 h 640"/>
                  <a:gd name="T86" fmla="*/ 679 w 772"/>
                  <a:gd name="T87" fmla="*/ 56 h 640"/>
                  <a:gd name="T88" fmla="*/ 707 w 772"/>
                  <a:gd name="T89" fmla="*/ 35 h 640"/>
                  <a:gd name="T90" fmla="*/ 735 w 772"/>
                  <a:gd name="T91" fmla="*/ 20 h 640"/>
                  <a:gd name="T92" fmla="*/ 762 w 772"/>
                  <a:gd name="T93" fmla="*/ 0 h 640"/>
                  <a:gd name="T94" fmla="*/ 772 w 772"/>
                  <a:gd name="T95" fmla="*/ 30 h 640"/>
                  <a:gd name="T96" fmla="*/ 758 w 772"/>
                  <a:gd name="T97" fmla="*/ 71 h 640"/>
                  <a:gd name="T98" fmla="*/ 772 w 772"/>
                  <a:gd name="T99" fmla="*/ 127 h 640"/>
                  <a:gd name="T100" fmla="*/ 762 w 772"/>
                  <a:gd name="T101" fmla="*/ 167 h 640"/>
                  <a:gd name="T102" fmla="*/ 753 w 772"/>
                  <a:gd name="T103" fmla="*/ 208 h 640"/>
                  <a:gd name="T104" fmla="*/ 739 w 772"/>
                  <a:gd name="T105" fmla="*/ 223 h 640"/>
                  <a:gd name="T106" fmla="*/ 725 w 772"/>
                  <a:gd name="T107" fmla="*/ 259 h 640"/>
                  <a:gd name="T108" fmla="*/ 725 w 772"/>
                  <a:gd name="T109" fmla="*/ 300 h 640"/>
                  <a:gd name="T110" fmla="*/ 735 w 772"/>
                  <a:gd name="T111" fmla="*/ 345 h 640"/>
                  <a:gd name="T112" fmla="*/ 762 w 772"/>
                  <a:gd name="T113" fmla="*/ 350 h 640"/>
                  <a:gd name="T114" fmla="*/ 744 w 772"/>
                  <a:gd name="T115" fmla="*/ 386 h 640"/>
                  <a:gd name="T116" fmla="*/ 711 w 772"/>
                  <a:gd name="T117" fmla="*/ 417 h 640"/>
                  <a:gd name="T118" fmla="*/ 688 w 772"/>
                  <a:gd name="T119" fmla="*/ 447 h 6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72"/>
                  <a:gd name="T181" fmla="*/ 0 h 640"/>
                  <a:gd name="T182" fmla="*/ 772 w 772"/>
                  <a:gd name="T183" fmla="*/ 640 h 6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72" h="640">
                    <a:moveTo>
                      <a:pt x="683" y="462"/>
                    </a:moveTo>
                    <a:lnTo>
                      <a:pt x="679" y="462"/>
                    </a:lnTo>
                    <a:lnTo>
                      <a:pt x="679" y="457"/>
                    </a:lnTo>
                    <a:lnTo>
                      <a:pt x="674" y="457"/>
                    </a:lnTo>
                    <a:lnTo>
                      <a:pt x="670" y="452"/>
                    </a:lnTo>
                    <a:lnTo>
                      <a:pt x="665" y="452"/>
                    </a:lnTo>
                    <a:lnTo>
                      <a:pt x="665" y="447"/>
                    </a:lnTo>
                    <a:lnTo>
                      <a:pt x="660" y="447"/>
                    </a:lnTo>
                    <a:lnTo>
                      <a:pt x="656" y="442"/>
                    </a:lnTo>
                    <a:lnTo>
                      <a:pt x="656" y="437"/>
                    </a:lnTo>
                    <a:lnTo>
                      <a:pt x="651" y="437"/>
                    </a:lnTo>
                    <a:lnTo>
                      <a:pt x="651" y="432"/>
                    </a:lnTo>
                    <a:lnTo>
                      <a:pt x="646" y="427"/>
                    </a:lnTo>
                    <a:lnTo>
                      <a:pt x="646" y="422"/>
                    </a:lnTo>
                    <a:lnTo>
                      <a:pt x="642" y="422"/>
                    </a:lnTo>
                    <a:lnTo>
                      <a:pt x="637" y="417"/>
                    </a:lnTo>
                    <a:lnTo>
                      <a:pt x="637" y="411"/>
                    </a:lnTo>
                    <a:lnTo>
                      <a:pt x="632" y="417"/>
                    </a:lnTo>
                    <a:lnTo>
                      <a:pt x="623" y="417"/>
                    </a:lnTo>
                    <a:lnTo>
                      <a:pt x="618" y="422"/>
                    </a:lnTo>
                    <a:lnTo>
                      <a:pt x="614" y="422"/>
                    </a:lnTo>
                    <a:lnTo>
                      <a:pt x="609" y="422"/>
                    </a:lnTo>
                    <a:lnTo>
                      <a:pt x="604" y="422"/>
                    </a:lnTo>
                    <a:lnTo>
                      <a:pt x="600" y="422"/>
                    </a:lnTo>
                    <a:lnTo>
                      <a:pt x="595" y="427"/>
                    </a:lnTo>
                    <a:lnTo>
                      <a:pt x="590" y="427"/>
                    </a:lnTo>
                    <a:lnTo>
                      <a:pt x="595" y="559"/>
                    </a:lnTo>
                    <a:lnTo>
                      <a:pt x="590" y="554"/>
                    </a:lnTo>
                    <a:lnTo>
                      <a:pt x="586" y="554"/>
                    </a:lnTo>
                    <a:lnTo>
                      <a:pt x="581" y="554"/>
                    </a:lnTo>
                    <a:lnTo>
                      <a:pt x="577" y="554"/>
                    </a:lnTo>
                    <a:lnTo>
                      <a:pt x="572" y="554"/>
                    </a:lnTo>
                    <a:lnTo>
                      <a:pt x="567" y="554"/>
                    </a:lnTo>
                    <a:lnTo>
                      <a:pt x="563" y="554"/>
                    </a:lnTo>
                    <a:lnTo>
                      <a:pt x="563" y="549"/>
                    </a:lnTo>
                    <a:lnTo>
                      <a:pt x="558" y="549"/>
                    </a:lnTo>
                    <a:lnTo>
                      <a:pt x="558" y="544"/>
                    </a:lnTo>
                    <a:lnTo>
                      <a:pt x="553" y="549"/>
                    </a:lnTo>
                    <a:lnTo>
                      <a:pt x="549" y="549"/>
                    </a:lnTo>
                    <a:lnTo>
                      <a:pt x="544" y="549"/>
                    </a:lnTo>
                    <a:lnTo>
                      <a:pt x="539" y="549"/>
                    </a:lnTo>
                    <a:lnTo>
                      <a:pt x="535" y="549"/>
                    </a:lnTo>
                    <a:lnTo>
                      <a:pt x="535" y="554"/>
                    </a:lnTo>
                    <a:lnTo>
                      <a:pt x="530" y="554"/>
                    </a:lnTo>
                    <a:lnTo>
                      <a:pt x="525" y="554"/>
                    </a:lnTo>
                    <a:lnTo>
                      <a:pt x="521" y="554"/>
                    </a:lnTo>
                    <a:lnTo>
                      <a:pt x="516" y="554"/>
                    </a:lnTo>
                    <a:lnTo>
                      <a:pt x="511" y="554"/>
                    </a:lnTo>
                    <a:lnTo>
                      <a:pt x="507" y="554"/>
                    </a:lnTo>
                    <a:lnTo>
                      <a:pt x="502" y="554"/>
                    </a:lnTo>
                    <a:lnTo>
                      <a:pt x="493" y="559"/>
                    </a:lnTo>
                    <a:lnTo>
                      <a:pt x="484" y="559"/>
                    </a:lnTo>
                    <a:lnTo>
                      <a:pt x="474" y="569"/>
                    </a:lnTo>
                    <a:lnTo>
                      <a:pt x="470" y="574"/>
                    </a:lnTo>
                    <a:lnTo>
                      <a:pt x="465" y="574"/>
                    </a:lnTo>
                    <a:lnTo>
                      <a:pt x="465" y="579"/>
                    </a:lnTo>
                    <a:lnTo>
                      <a:pt x="460" y="579"/>
                    </a:lnTo>
                    <a:lnTo>
                      <a:pt x="460" y="584"/>
                    </a:lnTo>
                    <a:lnTo>
                      <a:pt x="456" y="589"/>
                    </a:lnTo>
                    <a:lnTo>
                      <a:pt x="451" y="594"/>
                    </a:lnTo>
                    <a:lnTo>
                      <a:pt x="451" y="600"/>
                    </a:lnTo>
                    <a:lnTo>
                      <a:pt x="442" y="605"/>
                    </a:lnTo>
                    <a:lnTo>
                      <a:pt x="432" y="605"/>
                    </a:lnTo>
                    <a:lnTo>
                      <a:pt x="409" y="600"/>
                    </a:lnTo>
                    <a:lnTo>
                      <a:pt x="400" y="589"/>
                    </a:lnTo>
                    <a:lnTo>
                      <a:pt x="372" y="589"/>
                    </a:lnTo>
                    <a:lnTo>
                      <a:pt x="349" y="589"/>
                    </a:lnTo>
                    <a:lnTo>
                      <a:pt x="349" y="594"/>
                    </a:lnTo>
                    <a:lnTo>
                      <a:pt x="349" y="600"/>
                    </a:lnTo>
                    <a:lnTo>
                      <a:pt x="349" y="605"/>
                    </a:lnTo>
                    <a:lnTo>
                      <a:pt x="349" y="610"/>
                    </a:lnTo>
                    <a:lnTo>
                      <a:pt x="349" y="620"/>
                    </a:lnTo>
                    <a:lnTo>
                      <a:pt x="349" y="635"/>
                    </a:lnTo>
                    <a:lnTo>
                      <a:pt x="293" y="640"/>
                    </a:lnTo>
                    <a:lnTo>
                      <a:pt x="293" y="630"/>
                    </a:lnTo>
                    <a:lnTo>
                      <a:pt x="293" y="625"/>
                    </a:lnTo>
                    <a:lnTo>
                      <a:pt x="293" y="615"/>
                    </a:lnTo>
                    <a:lnTo>
                      <a:pt x="293" y="610"/>
                    </a:lnTo>
                    <a:lnTo>
                      <a:pt x="293" y="605"/>
                    </a:lnTo>
                    <a:lnTo>
                      <a:pt x="293" y="600"/>
                    </a:lnTo>
                    <a:lnTo>
                      <a:pt x="293" y="594"/>
                    </a:lnTo>
                    <a:lnTo>
                      <a:pt x="288" y="594"/>
                    </a:lnTo>
                    <a:lnTo>
                      <a:pt x="284" y="600"/>
                    </a:lnTo>
                    <a:lnTo>
                      <a:pt x="279" y="605"/>
                    </a:lnTo>
                    <a:lnTo>
                      <a:pt x="274" y="605"/>
                    </a:lnTo>
                    <a:lnTo>
                      <a:pt x="270" y="610"/>
                    </a:lnTo>
                    <a:lnTo>
                      <a:pt x="265" y="610"/>
                    </a:lnTo>
                    <a:lnTo>
                      <a:pt x="260" y="615"/>
                    </a:lnTo>
                    <a:lnTo>
                      <a:pt x="256" y="615"/>
                    </a:lnTo>
                    <a:lnTo>
                      <a:pt x="246" y="615"/>
                    </a:lnTo>
                    <a:lnTo>
                      <a:pt x="237" y="610"/>
                    </a:lnTo>
                    <a:lnTo>
                      <a:pt x="233" y="610"/>
                    </a:lnTo>
                    <a:lnTo>
                      <a:pt x="228" y="610"/>
                    </a:lnTo>
                    <a:lnTo>
                      <a:pt x="223" y="610"/>
                    </a:lnTo>
                    <a:lnTo>
                      <a:pt x="219" y="610"/>
                    </a:lnTo>
                    <a:lnTo>
                      <a:pt x="214" y="610"/>
                    </a:lnTo>
                    <a:lnTo>
                      <a:pt x="209" y="610"/>
                    </a:lnTo>
                    <a:lnTo>
                      <a:pt x="209" y="605"/>
                    </a:lnTo>
                    <a:lnTo>
                      <a:pt x="205" y="610"/>
                    </a:lnTo>
                    <a:lnTo>
                      <a:pt x="205" y="605"/>
                    </a:lnTo>
                    <a:lnTo>
                      <a:pt x="200" y="605"/>
                    </a:lnTo>
                    <a:lnTo>
                      <a:pt x="195" y="605"/>
                    </a:lnTo>
                    <a:lnTo>
                      <a:pt x="191" y="605"/>
                    </a:lnTo>
                    <a:lnTo>
                      <a:pt x="191" y="600"/>
                    </a:lnTo>
                    <a:lnTo>
                      <a:pt x="186" y="600"/>
                    </a:lnTo>
                    <a:lnTo>
                      <a:pt x="181" y="600"/>
                    </a:lnTo>
                    <a:lnTo>
                      <a:pt x="172" y="589"/>
                    </a:lnTo>
                    <a:lnTo>
                      <a:pt x="167" y="589"/>
                    </a:lnTo>
                    <a:lnTo>
                      <a:pt x="153" y="589"/>
                    </a:lnTo>
                    <a:lnTo>
                      <a:pt x="140" y="589"/>
                    </a:lnTo>
                    <a:lnTo>
                      <a:pt x="135" y="584"/>
                    </a:lnTo>
                    <a:lnTo>
                      <a:pt x="135" y="579"/>
                    </a:lnTo>
                    <a:lnTo>
                      <a:pt x="130" y="574"/>
                    </a:lnTo>
                    <a:lnTo>
                      <a:pt x="130" y="569"/>
                    </a:lnTo>
                    <a:lnTo>
                      <a:pt x="130" y="564"/>
                    </a:lnTo>
                    <a:lnTo>
                      <a:pt x="130" y="559"/>
                    </a:lnTo>
                    <a:lnTo>
                      <a:pt x="126" y="554"/>
                    </a:lnTo>
                    <a:lnTo>
                      <a:pt x="126" y="549"/>
                    </a:lnTo>
                    <a:lnTo>
                      <a:pt x="121" y="544"/>
                    </a:lnTo>
                    <a:lnTo>
                      <a:pt x="121" y="539"/>
                    </a:lnTo>
                    <a:lnTo>
                      <a:pt x="116" y="533"/>
                    </a:lnTo>
                    <a:lnTo>
                      <a:pt x="116" y="528"/>
                    </a:lnTo>
                    <a:lnTo>
                      <a:pt x="112" y="523"/>
                    </a:lnTo>
                    <a:lnTo>
                      <a:pt x="112" y="518"/>
                    </a:lnTo>
                    <a:lnTo>
                      <a:pt x="107" y="518"/>
                    </a:lnTo>
                    <a:lnTo>
                      <a:pt x="107" y="513"/>
                    </a:lnTo>
                    <a:lnTo>
                      <a:pt x="102" y="508"/>
                    </a:lnTo>
                    <a:lnTo>
                      <a:pt x="102" y="503"/>
                    </a:lnTo>
                    <a:lnTo>
                      <a:pt x="98" y="498"/>
                    </a:lnTo>
                    <a:lnTo>
                      <a:pt x="98" y="493"/>
                    </a:lnTo>
                    <a:lnTo>
                      <a:pt x="93" y="488"/>
                    </a:lnTo>
                    <a:lnTo>
                      <a:pt x="93" y="483"/>
                    </a:lnTo>
                    <a:lnTo>
                      <a:pt x="88" y="478"/>
                    </a:lnTo>
                    <a:lnTo>
                      <a:pt x="88" y="472"/>
                    </a:lnTo>
                    <a:lnTo>
                      <a:pt x="84" y="472"/>
                    </a:lnTo>
                    <a:lnTo>
                      <a:pt x="84" y="467"/>
                    </a:lnTo>
                    <a:lnTo>
                      <a:pt x="79" y="462"/>
                    </a:lnTo>
                    <a:lnTo>
                      <a:pt x="79" y="457"/>
                    </a:lnTo>
                    <a:lnTo>
                      <a:pt x="74" y="452"/>
                    </a:lnTo>
                    <a:lnTo>
                      <a:pt x="70" y="447"/>
                    </a:lnTo>
                    <a:lnTo>
                      <a:pt x="70" y="442"/>
                    </a:lnTo>
                    <a:lnTo>
                      <a:pt x="70" y="437"/>
                    </a:lnTo>
                    <a:lnTo>
                      <a:pt x="65" y="437"/>
                    </a:lnTo>
                    <a:lnTo>
                      <a:pt x="61" y="442"/>
                    </a:lnTo>
                    <a:lnTo>
                      <a:pt x="56" y="437"/>
                    </a:lnTo>
                    <a:lnTo>
                      <a:pt x="51" y="427"/>
                    </a:lnTo>
                    <a:lnTo>
                      <a:pt x="47" y="422"/>
                    </a:lnTo>
                    <a:lnTo>
                      <a:pt x="47" y="417"/>
                    </a:lnTo>
                    <a:lnTo>
                      <a:pt x="42" y="406"/>
                    </a:lnTo>
                    <a:lnTo>
                      <a:pt x="37" y="401"/>
                    </a:lnTo>
                    <a:lnTo>
                      <a:pt x="33" y="396"/>
                    </a:lnTo>
                    <a:lnTo>
                      <a:pt x="33" y="391"/>
                    </a:lnTo>
                    <a:lnTo>
                      <a:pt x="28" y="391"/>
                    </a:lnTo>
                    <a:lnTo>
                      <a:pt x="28" y="386"/>
                    </a:lnTo>
                    <a:lnTo>
                      <a:pt x="33" y="381"/>
                    </a:lnTo>
                    <a:lnTo>
                      <a:pt x="33" y="376"/>
                    </a:lnTo>
                    <a:lnTo>
                      <a:pt x="37" y="376"/>
                    </a:lnTo>
                    <a:lnTo>
                      <a:pt x="37" y="371"/>
                    </a:lnTo>
                    <a:lnTo>
                      <a:pt x="37" y="366"/>
                    </a:lnTo>
                    <a:lnTo>
                      <a:pt x="37" y="361"/>
                    </a:lnTo>
                    <a:lnTo>
                      <a:pt x="37" y="356"/>
                    </a:lnTo>
                    <a:lnTo>
                      <a:pt x="37" y="350"/>
                    </a:lnTo>
                    <a:lnTo>
                      <a:pt x="33" y="350"/>
                    </a:lnTo>
                    <a:lnTo>
                      <a:pt x="33" y="345"/>
                    </a:lnTo>
                    <a:lnTo>
                      <a:pt x="28" y="345"/>
                    </a:lnTo>
                    <a:lnTo>
                      <a:pt x="23" y="340"/>
                    </a:lnTo>
                    <a:lnTo>
                      <a:pt x="19" y="340"/>
                    </a:lnTo>
                    <a:lnTo>
                      <a:pt x="14" y="335"/>
                    </a:lnTo>
                    <a:lnTo>
                      <a:pt x="14" y="330"/>
                    </a:lnTo>
                    <a:lnTo>
                      <a:pt x="9" y="330"/>
                    </a:lnTo>
                    <a:lnTo>
                      <a:pt x="9" y="325"/>
                    </a:lnTo>
                    <a:lnTo>
                      <a:pt x="5" y="325"/>
                    </a:lnTo>
                    <a:lnTo>
                      <a:pt x="5" y="315"/>
                    </a:lnTo>
                    <a:lnTo>
                      <a:pt x="5" y="310"/>
                    </a:lnTo>
                    <a:lnTo>
                      <a:pt x="0" y="310"/>
                    </a:lnTo>
                    <a:lnTo>
                      <a:pt x="0" y="305"/>
                    </a:lnTo>
                    <a:lnTo>
                      <a:pt x="5" y="300"/>
                    </a:lnTo>
                    <a:lnTo>
                      <a:pt x="9" y="300"/>
                    </a:lnTo>
                    <a:lnTo>
                      <a:pt x="9" y="295"/>
                    </a:lnTo>
                    <a:lnTo>
                      <a:pt x="14" y="295"/>
                    </a:lnTo>
                    <a:lnTo>
                      <a:pt x="19" y="289"/>
                    </a:lnTo>
                    <a:lnTo>
                      <a:pt x="23" y="289"/>
                    </a:lnTo>
                    <a:lnTo>
                      <a:pt x="28" y="284"/>
                    </a:lnTo>
                    <a:lnTo>
                      <a:pt x="33" y="284"/>
                    </a:lnTo>
                    <a:lnTo>
                      <a:pt x="33" y="279"/>
                    </a:lnTo>
                    <a:lnTo>
                      <a:pt x="37" y="279"/>
                    </a:lnTo>
                    <a:lnTo>
                      <a:pt x="47" y="274"/>
                    </a:lnTo>
                    <a:lnTo>
                      <a:pt x="51" y="274"/>
                    </a:lnTo>
                    <a:lnTo>
                      <a:pt x="56" y="274"/>
                    </a:lnTo>
                    <a:lnTo>
                      <a:pt x="56" y="269"/>
                    </a:lnTo>
                    <a:lnTo>
                      <a:pt x="61" y="269"/>
                    </a:lnTo>
                    <a:lnTo>
                      <a:pt x="61" y="264"/>
                    </a:lnTo>
                    <a:lnTo>
                      <a:pt x="65" y="264"/>
                    </a:lnTo>
                    <a:lnTo>
                      <a:pt x="65" y="259"/>
                    </a:lnTo>
                    <a:lnTo>
                      <a:pt x="70" y="259"/>
                    </a:lnTo>
                    <a:lnTo>
                      <a:pt x="70" y="254"/>
                    </a:lnTo>
                    <a:lnTo>
                      <a:pt x="88" y="254"/>
                    </a:lnTo>
                    <a:lnTo>
                      <a:pt x="107" y="249"/>
                    </a:lnTo>
                    <a:lnTo>
                      <a:pt x="107" y="254"/>
                    </a:lnTo>
                    <a:lnTo>
                      <a:pt x="112" y="254"/>
                    </a:lnTo>
                    <a:lnTo>
                      <a:pt x="121" y="254"/>
                    </a:lnTo>
                    <a:lnTo>
                      <a:pt x="130" y="254"/>
                    </a:lnTo>
                    <a:lnTo>
                      <a:pt x="130" y="249"/>
                    </a:lnTo>
                    <a:lnTo>
                      <a:pt x="130" y="244"/>
                    </a:lnTo>
                    <a:lnTo>
                      <a:pt x="126" y="239"/>
                    </a:lnTo>
                    <a:lnTo>
                      <a:pt x="126" y="228"/>
                    </a:lnTo>
                    <a:lnTo>
                      <a:pt x="126" y="223"/>
                    </a:lnTo>
                    <a:lnTo>
                      <a:pt x="126" y="218"/>
                    </a:lnTo>
                    <a:lnTo>
                      <a:pt x="126" y="203"/>
                    </a:lnTo>
                    <a:lnTo>
                      <a:pt x="126" y="188"/>
                    </a:lnTo>
                    <a:lnTo>
                      <a:pt x="135" y="188"/>
                    </a:lnTo>
                    <a:lnTo>
                      <a:pt x="140" y="188"/>
                    </a:lnTo>
                    <a:lnTo>
                      <a:pt x="163" y="183"/>
                    </a:lnTo>
                    <a:lnTo>
                      <a:pt x="163" y="178"/>
                    </a:lnTo>
                    <a:lnTo>
                      <a:pt x="163" y="167"/>
                    </a:lnTo>
                    <a:lnTo>
                      <a:pt x="163" y="142"/>
                    </a:lnTo>
                    <a:lnTo>
                      <a:pt x="163" y="132"/>
                    </a:lnTo>
                    <a:lnTo>
                      <a:pt x="177" y="132"/>
                    </a:lnTo>
                    <a:lnTo>
                      <a:pt x="177" y="157"/>
                    </a:lnTo>
                    <a:lnTo>
                      <a:pt x="177" y="183"/>
                    </a:lnTo>
                    <a:lnTo>
                      <a:pt x="228" y="183"/>
                    </a:lnTo>
                    <a:lnTo>
                      <a:pt x="228" y="173"/>
                    </a:lnTo>
                    <a:lnTo>
                      <a:pt x="228" y="137"/>
                    </a:lnTo>
                    <a:lnTo>
                      <a:pt x="265" y="122"/>
                    </a:lnTo>
                    <a:lnTo>
                      <a:pt x="270" y="142"/>
                    </a:lnTo>
                    <a:lnTo>
                      <a:pt x="298" y="132"/>
                    </a:lnTo>
                    <a:lnTo>
                      <a:pt x="302" y="132"/>
                    </a:lnTo>
                    <a:lnTo>
                      <a:pt x="307" y="137"/>
                    </a:lnTo>
                    <a:lnTo>
                      <a:pt x="312" y="137"/>
                    </a:lnTo>
                    <a:lnTo>
                      <a:pt x="316" y="142"/>
                    </a:lnTo>
                    <a:lnTo>
                      <a:pt x="321" y="142"/>
                    </a:lnTo>
                    <a:lnTo>
                      <a:pt x="321" y="147"/>
                    </a:lnTo>
                    <a:lnTo>
                      <a:pt x="326" y="147"/>
                    </a:lnTo>
                    <a:lnTo>
                      <a:pt x="330" y="147"/>
                    </a:lnTo>
                    <a:lnTo>
                      <a:pt x="330" y="152"/>
                    </a:lnTo>
                    <a:lnTo>
                      <a:pt x="330" y="157"/>
                    </a:lnTo>
                    <a:lnTo>
                      <a:pt x="330" y="162"/>
                    </a:lnTo>
                    <a:lnTo>
                      <a:pt x="335" y="162"/>
                    </a:lnTo>
                    <a:lnTo>
                      <a:pt x="335" y="167"/>
                    </a:lnTo>
                    <a:lnTo>
                      <a:pt x="335" y="173"/>
                    </a:lnTo>
                    <a:lnTo>
                      <a:pt x="339" y="173"/>
                    </a:lnTo>
                    <a:lnTo>
                      <a:pt x="339" y="178"/>
                    </a:lnTo>
                    <a:lnTo>
                      <a:pt x="339" y="183"/>
                    </a:lnTo>
                    <a:lnTo>
                      <a:pt x="339" y="188"/>
                    </a:lnTo>
                    <a:lnTo>
                      <a:pt x="339" y="193"/>
                    </a:lnTo>
                    <a:lnTo>
                      <a:pt x="339" y="198"/>
                    </a:lnTo>
                    <a:lnTo>
                      <a:pt x="344" y="198"/>
                    </a:lnTo>
                    <a:lnTo>
                      <a:pt x="339" y="198"/>
                    </a:lnTo>
                    <a:lnTo>
                      <a:pt x="344" y="203"/>
                    </a:lnTo>
                    <a:lnTo>
                      <a:pt x="344" y="208"/>
                    </a:lnTo>
                    <a:lnTo>
                      <a:pt x="344" y="213"/>
                    </a:lnTo>
                    <a:lnTo>
                      <a:pt x="344" y="218"/>
                    </a:lnTo>
                    <a:lnTo>
                      <a:pt x="344" y="223"/>
                    </a:lnTo>
                    <a:lnTo>
                      <a:pt x="349" y="228"/>
                    </a:lnTo>
                    <a:lnTo>
                      <a:pt x="353" y="228"/>
                    </a:lnTo>
                    <a:lnTo>
                      <a:pt x="358" y="234"/>
                    </a:lnTo>
                    <a:lnTo>
                      <a:pt x="363" y="234"/>
                    </a:lnTo>
                    <a:lnTo>
                      <a:pt x="363" y="239"/>
                    </a:lnTo>
                    <a:lnTo>
                      <a:pt x="363" y="244"/>
                    </a:lnTo>
                    <a:lnTo>
                      <a:pt x="363" y="249"/>
                    </a:lnTo>
                    <a:lnTo>
                      <a:pt x="367" y="249"/>
                    </a:lnTo>
                    <a:lnTo>
                      <a:pt x="367" y="244"/>
                    </a:lnTo>
                    <a:lnTo>
                      <a:pt x="372" y="244"/>
                    </a:lnTo>
                    <a:lnTo>
                      <a:pt x="377" y="244"/>
                    </a:lnTo>
                    <a:lnTo>
                      <a:pt x="377" y="239"/>
                    </a:lnTo>
                    <a:lnTo>
                      <a:pt x="381" y="239"/>
                    </a:lnTo>
                    <a:lnTo>
                      <a:pt x="381" y="234"/>
                    </a:lnTo>
                    <a:lnTo>
                      <a:pt x="386" y="234"/>
                    </a:lnTo>
                    <a:lnTo>
                      <a:pt x="391" y="234"/>
                    </a:lnTo>
                    <a:lnTo>
                      <a:pt x="391" y="228"/>
                    </a:lnTo>
                    <a:lnTo>
                      <a:pt x="395" y="228"/>
                    </a:lnTo>
                    <a:lnTo>
                      <a:pt x="400" y="228"/>
                    </a:lnTo>
                    <a:lnTo>
                      <a:pt x="400" y="223"/>
                    </a:lnTo>
                    <a:lnTo>
                      <a:pt x="405" y="223"/>
                    </a:lnTo>
                    <a:lnTo>
                      <a:pt x="409" y="223"/>
                    </a:lnTo>
                    <a:lnTo>
                      <a:pt x="409" y="218"/>
                    </a:lnTo>
                    <a:lnTo>
                      <a:pt x="414" y="218"/>
                    </a:lnTo>
                    <a:lnTo>
                      <a:pt x="418" y="213"/>
                    </a:lnTo>
                    <a:lnTo>
                      <a:pt x="423" y="213"/>
                    </a:lnTo>
                    <a:lnTo>
                      <a:pt x="423" y="208"/>
                    </a:lnTo>
                    <a:lnTo>
                      <a:pt x="428" y="208"/>
                    </a:lnTo>
                    <a:lnTo>
                      <a:pt x="432" y="208"/>
                    </a:lnTo>
                    <a:lnTo>
                      <a:pt x="432" y="203"/>
                    </a:lnTo>
                    <a:lnTo>
                      <a:pt x="437" y="203"/>
                    </a:lnTo>
                    <a:lnTo>
                      <a:pt x="442" y="203"/>
                    </a:lnTo>
                    <a:lnTo>
                      <a:pt x="442" y="198"/>
                    </a:lnTo>
                    <a:lnTo>
                      <a:pt x="446" y="198"/>
                    </a:lnTo>
                    <a:lnTo>
                      <a:pt x="451" y="193"/>
                    </a:lnTo>
                    <a:lnTo>
                      <a:pt x="456" y="193"/>
                    </a:lnTo>
                    <a:lnTo>
                      <a:pt x="456" y="188"/>
                    </a:lnTo>
                    <a:lnTo>
                      <a:pt x="460" y="188"/>
                    </a:lnTo>
                    <a:lnTo>
                      <a:pt x="465" y="188"/>
                    </a:lnTo>
                    <a:lnTo>
                      <a:pt x="465" y="183"/>
                    </a:lnTo>
                    <a:lnTo>
                      <a:pt x="470" y="183"/>
                    </a:lnTo>
                    <a:lnTo>
                      <a:pt x="474" y="183"/>
                    </a:lnTo>
                    <a:lnTo>
                      <a:pt x="474" y="178"/>
                    </a:lnTo>
                    <a:lnTo>
                      <a:pt x="479" y="178"/>
                    </a:lnTo>
                    <a:lnTo>
                      <a:pt x="484" y="178"/>
                    </a:lnTo>
                    <a:lnTo>
                      <a:pt x="484" y="173"/>
                    </a:lnTo>
                    <a:lnTo>
                      <a:pt x="488" y="173"/>
                    </a:lnTo>
                    <a:lnTo>
                      <a:pt x="493" y="167"/>
                    </a:lnTo>
                    <a:lnTo>
                      <a:pt x="498" y="167"/>
                    </a:lnTo>
                    <a:lnTo>
                      <a:pt x="498" y="162"/>
                    </a:lnTo>
                    <a:lnTo>
                      <a:pt x="502" y="162"/>
                    </a:lnTo>
                    <a:lnTo>
                      <a:pt x="507" y="162"/>
                    </a:lnTo>
                    <a:lnTo>
                      <a:pt x="507" y="157"/>
                    </a:lnTo>
                    <a:lnTo>
                      <a:pt x="511" y="157"/>
                    </a:lnTo>
                    <a:lnTo>
                      <a:pt x="516" y="152"/>
                    </a:lnTo>
                    <a:lnTo>
                      <a:pt x="521" y="152"/>
                    </a:lnTo>
                    <a:lnTo>
                      <a:pt x="525" y="147"/>
                    </a:lnTo>
                    <a:lnTo>
                      <a:pt x="530" y="147"/>
                    </a:lnTo>
                    <a:lnTo>
                      <a:pt x="530" y="142"/>
                    </a:lnTo>
                    <a:lnTo>
                      <a:pt x="535" y="142"/>
                    </a:lnTo>
                    <a:lnTo>
                      <a:pt x="539" y="142"/>
                    </a:lnTo>
                    <a:lnTo>
                      <a:pt x="539" y="137"/>
                    </a:lnTo>
                    <a:lnTo>
                      <a:pt x="544" y="137"/>
                    </a:lnTo>
                    <a:lnTo>
                      <a:pt x="549" y="137"/>
                    </a:lnTo>
                    <a:lnTo>
                      <a:pt x="549" y="132"/>
                    </a:lnTo>
                    <a:lnTo>
                      <a:pt x="553" y="132"/>
                    </a:lnTo>
                    <a:lnTo>
                      <a:pt x="558" y="127"/>
                    </a:lnTo>
                    <a:lnTo>
                      <a:pt x="563" y="127"/>
                    </a:lnTo>
                    <a:lnTo>
                      <a:pt x="567" y="122"/>
                    </a:lnTo>
                    <a:lnTo>
                      <a:pt x="572" y="122"/>
                    </a:lnTo>
                    <a:lnTo>
                      <a:pt x="572" y="117"/>
                    </a:lnTo>
                    <a:lnTo>
                      <a:pt x="577" y="117"/>
                    </a:lnTo>
                    <a:lnTo>
                      <a:pt x="581" y="112"/>
                    </a:lnTo>
                    <a:lnTo>
                      <a:pt x="586" y="112"/>
                    </a:lnTo>
                    <a:lnTo>
                      <a:pt x="590" y="106"/>
                    </a:lnTo>
                    <a:lnTo>
                      <a:pt x="595" y="106"/>
                    </a:lnTo>
                    <a:lnTo>
                      <a:pt x="595" y="101"/>
                    </a:lnTo>
                    <a:lnTo>
                      <a:pt x="600" y="101"/>
                    </a:lnTo>
                    <a:lnTo>
                      <a:pt x="604" y="101"/>
                    </a:lnTo>
                    <a:lnTo>
                      <a:pt x="604" y="96"/>
                    </a:lnTo>
                    <a:lnTo>
                      <a:pt x="609" y="96"/>
                    </a:lnTo>
                    <a:lnTo>
                      <a:pt x="614" y="96"/>
                    </a:lnTo>
                    <a:lnTo>
                      <a:pt x="614" y="91"/>
                    </a:lnTo>
                    <a:lnTo>
                      <a:pt x="618" y="91"/>
                    </a:lnTo>
                    <a:lnTo>
                      <a:pt x="623" y="86"/>
                    </a:lnTo>
                    <a:lnTo>
                      <a:pt x="628" y="86"/>
                    </a:lnTo>
                    <a:lnTo>
                      <a:pt x="628" y="81"/>
                    </a:lnTo>
                    <a:lnTo>
                      <a:pt x="632" y="81"/>
                    </a:lnTo>
                    <a:lnTo>
                      <a:pt x="637" y="81"/>
                    </a:lnTo>
                    <a:lnTo>
                      <a:pt x="637" y="76"/>
                    </a:lnTo>
                    <a:lnTo>
                      <a:pt x="642" y="76"/>
                    </a:lnTo>
                    <a:lnTo>
                      <a:pt x="646" y="71"/>
                    </a:lnTo>
                    <a:lnTo>
                      <a:pt x="651" y="71"/>
                    </a:lnTo>
                    <a:lnTo>
                      <a:pt x="656" y="66"/>
                    </a:lnTo>
                    <a:lnTo>
                      <a:pt x="660" y="61"/>
                    </a:lnTo>
                    <a:lnTo>
                      <a:pt x="665" y="61"/>
                    </a:lnTo>
                    <a:lnTo>
                      <a:pt x="670" y="61"/>
                    </a:lnTo>
                    <a:lnTo>
                      <a:pt x="674" y="56"/>
                    </a:lnTo>
                    <a:lnTo>
                      <a:pt x="679" y="56"/>
                    </a:lnTo>
                    <a:lnTo>
                      <a:pt x="679" y="51"/>
                    </a:lnTo>
                    <a:lnTo>
                      <a:pt x="683" y="51"/>
                    </a:lnTo>
                    <a:lnTo>
                      <a:pt x="688" y="45"/>
                    </a:lnTo>
                    <a:lnTo>
                      <a:pt x="693" y="45"/>
                    </a:lnTo>
                    <a:lnTo>
                      <a:pt x="697" y="40"/>
                    </a:lnTo>
                    <a:lnTo>
                      <a:pt x="702" y="40"/>
                    </a:lnTo>
                    <a:lnTo>
                      <a:pt x="702" y="35"/>
                    </a:lnTo>
                    <a:lnTo>
                      <a:pt x="707" y="35"/>
                    </a:lnTo>
                    <a:lnTo>
                      <a:pt x="711" y="35"/>
                    </a:lnTo>
                    <a:lnTo>
                      <a:pt x="711" y="30"/>
                    </a:lnTo>
                    <a:lnTo>
                      <a:pt x="716" y="30"/>
                    </a:lnTo>
                    <a:lnTo>
                      <a:pt x="721" y="25"/>
                    </a:lnTo>
                    <a:lnTo>
                      <a:pt x="725" y="25"/>
                    </a:lnTo>
                    <a:lnTo>
                      <a:pt x="730" y="25"/>
                    </a:lnTo>
                    <a:lnTo>
                      <a:pt x="730" y="20"/>
                    </a:lnTo>
                    <a:lnTo>
                      <a:pt x="735" y="20"/>
                    </a:lnTo>
                    <a:lnTo>
                      <a:pt x="735" y="15"/>
                    </a:lnTo>
                    <a:lnTo>
                      <a:pt x="739" y="15"/>
                    </a:lnTo>
                    <a:lnTo>
                      <a:pt x="744" y="10"/>
                    </a:lnTo>
                    <a:lnTo>
                      <a:pt x="749" y="10"/>
                    </a:lnTo>
                    <a:lnTo>
                      <a:pt x="753" y="5"/>
                    </a:lnTo>
                    <a:lnTo>
                      <a:pt x="758" y="5"/>
                    </a:lnTo>
                    <a:lnTo>
                      <a:pt x="758" y="0"/>
                    </a:lnTo>
                    <a:lnTo>
                      <a:pt x="762" y="0"/>
                    </a:lnTo>
                    <a:lnTo>
                      <a:pt x="767" y="0"/>
                    </a:lnTo>
                    <a:lnTo>
                      <a:pt x="772" y="0"/>
                    </a:lnTo>
                    <a:lnTo>
                      <a:pt x="772" y="5"/>
                    </a:lnTo>
                    <a:lnTo>
                      <a:pt x="772" y="10"/>
                    </a:lnTo>
                    <a:lnTo>
                      <a:pt x="772" y="15"/>
                    </a:lnTo>
                    <a:lnTo>
                      <a:pt x="772" y="20"/>
                    </a:lnTo>
                    <a:lnTo>
                      <a:pt x="772" y="25"/>
                    </a:lnTo>
                    <a:lnTo>
                      <a:pt x="772" y="30"/>
                    </a:lnTo>
                    <a:lnTo>
                      <a:pt x="767" y="40"/>
                    </a:lnTo>
                    <a:lnTo>
                      <a:pt x="767" y="45"/>
                    </a:lnTo>
                    <a:lnTo>
                      <a:pt x="767" y="51"/>
                    </a:lnTo>
                    <a:lnTo>
                      <a:pt x="762" y="51"/>
                    </a:lnTo>
                    <a:lnTo>
                      <a:pt x="762" y="56"/>
                    </a:lnTo>
                    <a:lnTo>
                      <a:pt x="758" y="61"/>
                    </a:lnTo>
                    <a:lnTo>
                      <a:pt x="758" y="66"/>
                    </a:lnTo>
                    <a:lnTo>
                      <a:pt x="758" y="71"/>
                    </a:lnTo>
                    <a:lnTo>
                      <a:pt x="758" y="76"/>
                    </a:lnTo>
                    <a:lnTo>
                      <a:pt x="762" y="81"/>
                    </a:lnTo>
                    <a:lnTo>
                      <a:pt x="762" y="91"/>
                    </a:lnTo>
                    <a:lnTo>
                      <a:pt x="767" y="96"/>
                    </a:lnTo>
                    <a:lnTo>
                      <a:pt x="767" y="101"/>
                    </a:lnTo>
                    <a:lnTo>
                      <a:pt x="767" y="112"/>
                    </a:lnTo>
                    <a:lnTo>
                      <a:pt x="772" y="117"/>
                    </a:lnTo>
                    <a:lnTo>
                      <a:pt x="772" y="127"/>
                    </a:lnTo>
                    <a:lnTo>
                      <a:pt x="772" y="132"/>
                    </a:lnTo>
                    <a:lnTo>
                      <a:pt x="767" y="137"/>
                    </a:lnTo>
                    <a:lnTo>
                      <a:pt x="767" y="142"/>
                    </a:lnTo>
                    <a:lnTo>
                      <a:pt x="767" y="147"/>
                    </a:lnTo>
                    <a:lnTo>
                      <a:pt x="762" y="152"/>
                    </a:lnTo>
                    <a:lnTo>
                      <a:pt x="762" y="157"/>
                    </a:lnTo>
                    <a:lnTo>
                      <a:pt x="762" y="162"/>
                    </a:lnTo>
                    <a:lnTo>
                      <a:pt x="762" y="167"/>
                    </a:lnTo>
                    <a:lnTo>
                      <a:pt x="758" y="173"/>
                    </a:lnTo>
                    <a:lnTo>
                      <a:pt x="758" y="178"/>
                    </a:lnTo>
                    <a:lnTo>
                      <a:pt x="758" y="183"/>
                    </a:lnTo>
                    <a:lnTo>
                      <a:pt x="758" y="188"/>
                    </a:lnTo>
                    <a:lnTo>
                      <a:pt x="758" y="193"/>
                    </a:lnTo>
                    <a:lnTo>
                      <a:pt x="753" y="198"/>
                    </a:lnTo>
                    <a:lnTo>
                      <a:pt x="753" y="203"/>
                    </a:lnTo>
                    <a:lnTo>
                      <a:pt x="753" y="208"/>
                    </a:lnTo>
                    <a:lnTo>
                      <a:pt x="758" y="208"/>
                    </a:lnTo>
                    <a:lnTo>
                      <a:pt x="758" y="213"/>
                    </a:lnTo>
                    <a:lnTo>
                      <a:pt x="753" y="213"/>
                    </a:lnTo>
                    <a:lnTo>
                      <a:pt x="749" y="213"/>
                    </a:lnTo>
                    <a:lnTo>
                      <a:pt x="744" y="213"/>
                    </a:lnTo>
                    <a:lnTo>
                      <a:pt x="744" y="218"/>
                    </a:lnTo>
                    <a:lnTo>
                      <a:pt x="739" y="218"/>
                    </a:lnTo>
                    <a:lnTo>
                      <a:pt x="739" y="223"/>
                    </a:lnTo>
                    <a:lnTo>
                      <a:pt x="739" y="228"/>
                    </a:lnTo>
                    <a:lnTo>
                      <a:pt x="735" y="234"/>
                    </a:lnTo>
                    <a:lnTo>
                      <a:pt x="735" y="239"/>
                    </a:lnTo>
                    <a:lnTo>
                      <a:pt x="730" y="239"/>
                    </a:lnTo>
                    <a:lnTo>
                      <a:pt x="730" y="244"/>
                    </a:lnTo>
                    <a:lnTo>
                      <a:pt x="730" y="249"/>
                    </a:lnTo>
                    <a:lnTo>
                      <a:pt x="725" y="254"/>
                    </a:lnTo>
                    <a:lnTo>
                      <a:pt x="725" y="259"/>
                    </a:lnTo>
                    <a:lnTo>
                      <a:pt x="725" y="264"/>
                    </a:lnTo>
                    <a:lnTo>
                      <a:pt x="725" y="269"/>
                    </a:lnTo>
                    <a:lnTo>
                      <a:pt x="725" y="274"/>
                    </a:lnTo>
                    <a:lnTo>
                      <a:pt x="721" y="279"/>
                    </a:lnTo>
                    <a:lnTo>
                      <a:pt x="725" y="284"/>
                    </a:lnTo>
                    <a:lnTo>
                      <a:pt x="725" y="289"/>
                    </a:lnTo>
                    <a:lnTo>
                      <a:pt x="725" y="295"/>
                    </a:lnTo>
                    <a:lnTo>
                      <a:pt x="725" y="300"/>
                    </a:lnTo>
                    <a:lnTo>
                      <a:pt x="725" y="305"/>
                    </a:lnTo>
                    <a:lnTo>
                      <a:pt x="725" y="310"/>
                    </a:lnTo>
                    <a:lnTo>
                      <a:pt x="725" y="315"/>
                    </a:lnTo>
                    <a:lnTo>
                      <a:pt x="725" y="320"/>
                    </a:lnTo>
                    <a:lnTo>
                      <a:pt x="725" y="335"/>
                    </a:lnTo>
                    <a:lnTo>
                      <a:pt x="725" y="340"/>
                    </a:lnTo>
                    <a:lnTo>
                      <a:pt x="730" y="345"/>
                    </a:lnTo>
                    <a:lnTo>
                      <a:pt x="735" y="345"/>
                    </a:lnTo>
                    <a:lnTo>
                      <a:pt x="735" y="350"/>
                    </a:lnTo>
                    <a:lnTo>
                      <a:pt x="739" y="350"/>
                    </a:lnTo>
                    <a:lnTo>
                      <a:pt x="739" y="356"/>
                    </a:lnTo>
                    <a:lnTo>
                      <a:pt x="744" y="356"/>
                    </a:lnTo>
                    <a:lnTo>
                      <a:pt x="749" y="356"/>
                    </a:lnTo>
                    <a:lnTo>
                      <a:pt x="753" y="350"/>
                    </a:lnTo>
                    <a:lnTo>
                      <a:pt x="758" y="350"/>
                    </a:lnTo>
                    <a:lnTo>
                      <a:pt x="762" y="350"/>
                    </a:lnTo>
                    <a:lnTo>
                      <a:pt x="767" y="350"/>
                    </a:lnTo>
                    <a:lnTo>
                      <a:pt x="767" y="356"/>
                    </a:lnTo>
                    <a:lnTo>
                      <a:pt x="767" y="361"/>
                    </a:lnTo>
                    <a:lnTo>
                      <a:pt x="762" y="366"/>
                    </a:lnTo>
                    <a:lnTo>
                      <a:pt x="753" y="371"/>
                    </a:lnTo>
                    <a:lnTo>
                      <a:pt x="753" y="376"/>
                    </a:lnTo>
                    <a:lnTo>
                      <a:pt x="749" y="381"/>
                    </a:lnTo>
                    <a:lnTo>
                      <a:pt x="744" y="386"/>
                    </a:lnTo>
                    <a:lnTo>
                      <a:pt x="739" y="391"/>
                    </a:lnTo>
                    <a:lnTo>
                      <a:pt x="735" y="396"/>
                    </a:lnTo>
                    <a:lnTo>
                      <a:pt x="730" y="401"/>
                    </a:lnTo>
                    <a:lnTo>
                      <a:pt x="725" y="406"/>
                    </a:lnTo>
                    <a:lnTo>
                      <a:pt x="721" y="406"/>
                    </a:lnTo>
                    <a:lnTo>
                      <a:pt x="721" y="411"/>
                    </a:lnTo>
                    <a:lnTo>
                      <a:pt x="716" y="411"/>
                    </a:lnTo>
                    <a:lnTo>
                      <a:pt x="711" y="417"/>
                    </a:lnTo>
                    <a:lnTo>
                      <a:pt x="707" y="417"/>
                    </a:lnTo>
                    <a:lnTo>
                      <a:pt x="707" y="422"/>
                    </a:lnTo>
                    <a:lnTo>
                      <a:pt x="702" y="427"/>
                    </a:lnTo>
                    <a:lnTo>
                      <a:pt x="697" y="432"/>
                    </a:lnTo>
                    <a:lnTo>
                      <a:pt x="693" y="437"/>
                    </a:lnTo>
                    <a:lnTo>
                      <a:pt x="693" y="442"/>
                    </a:lnTo>
                    <a:lnTo>
                      <a:pt x="693" y="447"/>
                    </a:lnTo>
                    <a:lnTo>
                      <a:pt x="688" y="447"/>
                    </a:lnTo>
                    <a:lnTo>
                      <a:pt x="688" y="452"/>
                    </a:lnTo>
                    <a:lnTo>
                      <a:pt x="688" y="457"/>
                    </a:lnTo>
                    <a:lnTo>
                      <a:pt x="683" y="457"/>
                    </a:lnTo>
                    <a:lnTo>
                      <a:pt x="683" y="462"/>
                    </a:lnTo>
                    <a:close/>
                  </a:path>
                </a:pathLst>
              </a:custGeom>
              <a:solidFill>
                <a:srgbClr val="FF99FF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51" name="Freeform 62"/>
              <p:cNvSpPr>
                <a:spLocks/>
              </p:cNvSpPr>
              <p:nvPr/>
            </p:nvSpPr>
            <p:spPr bwMode="auto">
              <a:xfrm>
                <a:off x="2234" y="1274"/>
                <a:ext cx="269" cy="402"/>
              </a:xfrm>
              <a:custGeom>
                <a:avLst/>
                <a:gdLst>
                  <a:gd name="T0" fmla="*/ 255 w 269"/>
                  <a:gd name="T1" fmla="*/ 21 h 402"/>
                  <a:gd name="T2" fmla="*/ 251 w 269"/>
                  <a:gd name="T3" fmla="*/ 36 h 402"/>
                  <a:gd name="T4" fmla="*/ 246 w 269"/>
                  <a:gd name="T5" fmla="*/ 56 h 402"/>
                  <a:gd name="T6" fmla="*/ 242 w 269"/>
                  <a:gd name="T7" fmla="*/ 82 h 402"/>
                  <a:gd name="T8" fmla="*/ 237 w 269"/>
                  <a:gd name="T9" fmla="*/ 107 h 402"/>
                  <a:gd name="T10" fmla="*/ 232 w 269"/>
                  <a:gd name="T11" fmla="*/ 133 h 402"/>
                  <a:gd name="T12" fmla="*/ 223 w 269"/>
                  <a:gd name="T13" fmla="*/ 173 h 402"/>
                  <a:gd name="T14" fmla="*/ 218 w 269"/>
                  <a:gd name="T15" fmla="*/ 189 h 402"/>
                  <a:gd name="T16" fmla="*/ 214 w 269"/>
                  <a:gd name="T17" fmla="*/ 204 h 402"/>
                  <a:gd name="T18" fmla="*/ 228 w 269"/>
                  <a:gd name="T19" fmla="*/ 219 h 402"/>
                  <a:gd name="T20" fmla="*/ 255 w 269"/>
                  <a:gd name="T21" fmla="*/ 224 h 402"/>
                  <a:gd name="T22" fmla="*/ 265 w 269"/>
                  <a:gd name="T23" fmla="*/ 234 h 402"/>
                  <a:gd name="T24" fmla="*/ 265 w 269"/>
                  <a:gd name="T25" fmla="*/ 260 h 402"/>
                  <a:gd name="T26" fmla="*/ 260 w 269"/>
                  <a:gd name="T27" fmla="*/ 285 h 402"/>
                  <a:gd name="T28" fmla="*/ 218 w 269"/>
                  <a:gd name="T29" fmla="*/ 397 h 402"/>
                  <a:gd name="T30" fmla="*/ 204 w 269"/>
                  <a:gd name="T31" fmla="*/ 397 h 402"/>
                  <a:gd name="T32" fmla="*/ 186 w 269"/>
                  <a:gd name="T33" fmla="*/ 397 h 402"/>
                  <a:gd name="T34" fmla="*/ 167 w 269"/>
                  <a:gd name="T35" fmla="*/ 397 h 402"/>
                  <a:gd name="T36" fmla="*/ 149 w 269"/>
                  <a:gd name="T37" fmla="*/ 397 h 402"/>
                  <a:gd name="T38" fmla="*/ 130 w 269"/>
                  <a:gd name="T39" fmla="*/ 392 h 402"/>
                  <a:gd name="T40" fmla="*/ 116 w 269"/>
                  <a:gd name="T41" fmla="*/ 387 h 402"/>
                  <a:gd name="T42" fmla="*/ 97 w 269"/>
                  <a:gd name="T43" fmla="*/ 387 h 402"/>
                  <a:gd name="T44" fmla="*/ 74 w 269"/>
                  <a:gd name="T45" fmla="*/ 382 h 402"/>
                  <a:gd name="T46" fmla="*/ 79 w 269"/>
                  <a:gd name="T47" fmla="*/ 361 h 402"/>
                  <a:gd name="T48" fmla="*/ 79 w 269"/>
                  <a:gd name="T49" fmla="*/ 341 h 402"/>
                  <a:gd name="T50" fmla="*/ 79 w 269"/>
                  <a:gd name="T51" fmla="*/ 321 h 402"/>
                  <a:gd name="T52" fmla="*/ 74 w 269"/>
                  <a:gd name="T53" fmla="*/ 300 h 402"/>
                  <a:gd name="T54" fmla="*/ 65 w 269"/>
                  <a:gd name="T55" fmla="*/ 285 h 402"/>
                  <a:gd name="T56" fmla="*/ 14 w 269"/>
                  <a:gd name="T57" fmla="*/ 265 h 402"/>
                  <a:gd name="T58" fmla="*/ 0 w 269"/>
                  <a:gd name="T59" fmla="*/ 239 h 402"/>
                  <a:gd name="T60" fmla="*/ 9 w 269"/>
                  <a:gd name="T61" fmla="*/ 224 h 402"/>
                  <a:gd name="T62" fmla="*/ 14 w 269"/>
                  <a:gd name="T63" fmla="*/ 209 h 402"/>
                  <a:gd name="T64" fmla="*/ 28 w 269"/>
                  <a:gd name="T65" fmla="*/ 204 h 402"/>
                  <a:gd name="T66" fmla="*/ 23 w 269"/>
                  <a:gd name="T67" fmla="*/ 189 h 402"/>
                  <a:gd name="T68" fmla="*/ 32 w 269"/>
                  <a:gd name="T69" fmla="*/ 189 h 402"/>
                  <a:gd name="T70" fmla="*/ 42 w 269"/>
                  <a:gd name="T71" fmla="*/ 189 h 402"/>
                  <a:gd name="T72" fmla="*/ 51 w 269"/>
                  <a:gd name="T73" fmla="*/ 183 h 402"/>
                  <a:gd name="T74" fmla="*/ 65 w 269"/>
                  <a:gd name="T75" fmla="*/ 178 h 402"/>
                  <a:gd name="T76" fmla="*/ 70 w 269"/>
                  <a:gd name="T77" fmla="*/ 163 h 402"/>
                  <a:gd name="T78" fmla="*/ 83 w 269"/>
                  <a:gd name="T79" fmla="*/ 153 h 402"/>
                  <a:gd name="T80" fmla="*/ 93 w 269"/>
                  <a:gd name="T81" fmla="*/ 143 h 402"/>
                  <a:gd name="T82" fmla="*/ 107 w 269"/>
                  <a:gd name="T83" fmla="*/ 128 h 402"/>
                  <a:gd name="T84" fmla="*/ 116 w 269"/>
                  <a:gd name="T85" fmla="*/ 117 h 402"/>
                  <a:gd name="T86" fmla="*/ 130 w 269"/>
                  <a:gd name="T87" fmla="*/ 107 h 402"/>
                  <a:gd name="T88" fmla="*/ 139 w 269"/>
                  <a:gd name="T89" fmla="*/ 97 h 402"/>
                  <a:gd name="T90" fmla="*/ 153 w 269"/>
                  <a:gd name="T91" fmla="*/ 82 h 402"/>
                  <a:gd name="T92" fmla="*/ 172 w 269"/>
                  <a:gd name="T93" fmla="*/ 61 h 402"/>
                  <a:gd name="T94" fmla="*/ 181 w 269"/>
                  <a:gd name="T95" fmla="*/ 51 h 402"/>
                  <a:gd name="T96" fmla="*/ 190 w 269"/>
                  <a:gd name="T97" fmla="*/ 41 h 402"/>
                  <a:gd name="T98" fmla="*/ 200 w 269"/>
                  <a:gd name="T99" fmla="*/ 31 h 402"/>
                  <a:gd name="T100" fmla="*/ 214 w 269"/>
                  <a:gd name="T101" fmla="*/ 26 h 402"/>
                  <a:gd name="T102" fmla="*/ 223 w 269"/>
                  <a:gd name="T103" fmla="*/ 16 h 402"/>
                  <a:gd name="T104" fmla="*/ 242 w 269"/>
                  <a:gd name="T105" fmla="*/ 11 h 402"/>
                  <a:gd name="T106" fmla="*/ 255 w 269"/>
                  <a:gd name="T107" fmla="*/ 6 h 40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69"/>
                  <a:gd name="T163" fmla="*/ 0 h 402"/>
                  <a:gd name="T164" fmla="*/ 269 w 269"/>
                  <a:gd name="T165" fmla="*/ 402 h 40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69" h="402">
                    <a:moveTo>
                      <a:pt x="255" y="0"/>
                    </a:moveTo>
                    <a:lnTo>
                      <a:pt x="255" y="6"/>
                    </a:lnTo>
                    <a:lnTo>
                      <a:pt x="255" y="16"/>
                    </a:lnTo>
                    <a:lnTo>
                      <a:pt x="255" y="21"/>
                    </a:lnTo>
                    <a:lnTo>
                      <a:pt x="251" y="21"/>
                    </a:lnTo>
                    <a:lnTo>
                      <a:pt x="251" y="26"/>
                    </a:lnTo>
                    <a:lnTo>
                      <a:pt x="251" y="31"/>
                    </a:lnTo>
                    <a:lnTo>
                      <a:pt x="251" y="36"/>
                    </a:lnTo>
                    <a:lnTo>
                      <a:pt x="251" y="41"/>
                    </a:lnTo>
                    <a:lnTo>
                      <a:pt x="246" y="46"/>
                    </a:lnTo>
                    <a:lnTo>
                      <a:pt x="246" y="51"/>
                    </a:lnTo>
                    <a:lnTo>
                      <a:pt x="246" y="56"/>
                    </a:lnTo>
                    <a:lnTo>
                      <a:pt x="246" y="61"/>
                    </a:lnTo>
                    <a:lnTo>
                      <a:pt x="242" y="67"/>
                    </a:lnTo>
                    <a:lnTo>
                      <a:pt x="242" y="77"/>
                    </a:lnTo>
                    <a:lnTo>
                      <a:pt x="242" y="82"/>
                    </a:lnTo>
                    <a:lnTo>
                      <a:pt x="242" y="87"/>
                    </a:lnTo>
                    <a:lnTo>
                      <a:pt x="237" y="97"/>
                    </a:lnTo>
                    <a:lnTo>
                      <a:pt x="237" y="102"/>
                    </a:lnTo>
                    <a:lnTo>
                      <a:pt x="237" y="107"/>
                    </a:lnTo>
                    <a:lnTo>
                      <a:pt x="232" y="112"/>
                    </a:lnTo>
                    <a:lnTo>
                      <a:pt x="232" y="117"/>
                    </a:lnTo>
                    <a:lnTo>
                      <a:pt x="232" y="122"/>
                    </a:lnTo>
                    <a:lnTo>
                      <a:pt x="232" y="133"/>
                    </a:lnTo>
                    <a:lnTo>
                      <a:pt x="228" y="138"/>
                    </a:lnTo>
                    <a:lnTo>
                      <a:pt x="228" y="148"/>
                    </a:lnTo>
                    <a:lnTo>
                      <a:pt x="223" y="168"/>
                    </a:lnTo>
                    <a:lnTo>
                      <a:pt x="223" y="173"/>
                    </a:lnTo>
                    <a:lnTo>
                      <a:pt x="223" y="178"/>
                    </a:lnTo>
                    <a:lnTo>
                      <a:pt x="223" y="183"/>
                    </a:lnTo>
                    <a:lnTo>
                      <a:pt x="218" y="183"/>
                    </a:lnTo>
                    <a:lnTo>
                      <a:pt x="218" y="189"/>
                    </a:lnTo>
                    <a:lnTo>
                      <a:pt x="218" y="194"/>
                    </a:lnTo>
                    <a:lnTo>
                      <a:pt x="218" y="199"/>
                    </a:lnTo>
                    <a:lnTo>
                      <a:pt x="218" y="204"/>
                    </a:lnTo>
                    <a:lnTo>
                      <a:pt x="214" y="204"/>
                    </a:lnTo>
                    <a:lnTo>
                      <a:pt x="214" y="209"/>
                    </a:lnTo>
                    <a:lnTo>
                      <a:pt x="214" y="214"/>
                    </a:lnTo>
                    <a:lnTo>
                      <a:pt x="214" y="219"/>
                    </a:lnTo>
                    <a:lnTo>
                      <a:pt x="228" y="219"/>
                    </a:lnTo>
                    <a:lnTo>
                      <a:pt x="237" y="219"/>
                    </a:lnTo>
                    <a:lnTo>
                      <a:pt x="246" y="219"/>
                    </a:lnTo>
                    <a:lnTo>
                      <a:pt x="251" y="224"/>
                    </a:lnTo>
                    <a:lnTo>
                      <a:pt x="255" y="224"/>
                    </a:lnTo>
                    <a:lnTo>
                      <a:pt x="260" y="224"/>
                    </a:lnTo>
                    <a:lnTo>
                      <a:pt x="260" y="229"/>
                    </a:lnTo>
                    <a:lnTo>
                      <a:pt x="265" y="229"/>
                    </a:lnTo>
                    <a:lnTo>
                      <a:pt x="265" y="234"/>
                    </a:lnTo>
                    <a:lnTo>
                      <a:pt x="269" y="239"/>
                    </a:lnTo>
                    <a:lnTo>
                      <a:pt x="269" y="244"/>
                    </a:lnTo>
                    <a:lnTo>
                      <a:pt x="269" y="250"/>
                    </a:lnTo>
                    <a:lnTo>
                      <a:pt x="265" y="260"/>
                    </a:lnTo>
                    <a:lnTo>
                      <a:pt x="265" y="270"/>
                    </a:lnTo>
                    <a:lnTo>
                      <a:pt x="260" y="270"/>
                    </a:lnTo>
                    <a:lnTo>
                      <a:pt x="260" y="280"/>
                    </a:lnTo>
                    <a:lnTo>
                      <a:pt x="260" y="285"/>
                    </a:lnTo>
                    <a:lnTo>
                      <a:pt x="232" y="361"/>
                    </a:lnTo>
                    <a:lnTo>
                      <a:pt x="228" y="372"/>
                    </a:lnTo>
                    <a:lnTo>
                      <a:pt x="223" y="387"/>
                    </a:lnTo>
                    <a:lnTo>
                      <a:pt x="218" y="397"/>
                    </a:lnTo>
                    <a:lnTo>
                      <a:pt x="218" y="402"/>
                    </a:lnTo>
                    <a:lnTo>
                      <a:pt x="214" y="402"/>
                    </a:lnTo>
                    <a:lnTo>
                      <a:pt x="209" y="397"/>
                    </a:lnTo>
                    <a:lnTo>
                      <a:pt x="204" y="397"/>
                    </a:lnTo>
                    <a:lnTo>
                      <a:pt x="195" y="392"/>
                    </a:lnTo>
                    <a:lnTo>
                      <a:pt x="190" y="387"/>
                    </a:lnTo>
                    <a:lnTo>
                      <a:pt x="186" y="392"/>
                    </a:lnTo>
                    <a:lnTo>
                      <a:pt x="186" y="397"/>
                    </a:lnTo>
                    <a:lnTo>
                      <a:pt x="181" y="397"/>
                    </a:lnTo>
                    <a:lnTo>
                      <a:pt x="176" y="397"/>
                    </a:lnTo>
                    <a:lnTo>
                      <a:pt x="172" y="397"/>
                    </a:lnTo>
                    <a:lnTo>
                      <a:pt x="167" y="397"/>
                    </a:lnTo>
                    <a:lnTo>
                      <a:pt x="163" y="397"/>
                    </a:lnTo>
                    <a:lnTo>
                      <a:pt x="158" y="397"/>
                    </a:lnTo>
                    <a:lnTo>
                      <a:pt x="153" y="397"/>
                    </a:lnTo>
                    <a:lnTo>
                      <a:pt x="149" y="397"/>
                    </a:lnTo>
                    <a:lnTo>
                      <a:pt x="144" y="397"/>
                    </a:lnTo>
                    <a:lnTo>
                      <a:pt x="139" y="392"/>
                    </a:lnTo>
                    <a:lnTo>
                      <a:pt x="135" y="392"/>
                    </a:lnTo>
                    <a:lnTo>
                      <a:pt x="130" y="392"/>
                    </a:lnTo>
                    <a:lnTo>
                      <a:pt x="125" y="392"/>
                    </a:lnTo>
                    <a:lnTo>
                      <a:pt x="125" y="387"/>
                    </a:lnTo>
                    <a:lnTo>
                      <a:pt x="121" y="387"/>
                    </a:lnTo>
                    <a:lnTo>
                      <a:pt x="116" y="387"/>
                    </a:lnTo>
                    <a:lnTo>
                      <a:pt x="111" y="387"/>
                    </a:lnTo>
                    <a:lnTo>
                      <a:pt x="107" y="387"/>
                    </a:lnTo>
                    <a:lnTo>
                      <a:pt x="102" y="387"/>
                    </a:lnTo>
                    <a:lnTo>
                      <a:pt x="97" y="387"/>
                    </a:lnTo>
                    <a:lnTo>
                      <a:pt x="93" y="387"/>
                    </a:lnTo>
                    <a:lnTo>
                      <a:pt x="88" y="387"/>
                    </a:lnTo>
                    <a:lnTo>
                      <a:pt x="83" y="387"/>
                    </a:lnTo>
                    <a:lnTo>
                      <a:pt x="74" y="382"/>
                    </a:lnTo>
                    <a:lnTo>
                      <a:pt x="74" y="377"/>
                    </a:lnTo>
                    <a:lnTo>
                      <a:pt x="74" y="372"/>
                    </a:lnTo>
                    <a:lnTo>
                      <a:pt x="79" y="366"/>
                    </a:lnTo>
                    <a:lnTo>
                      <a:pt x="79" y="361"/>
                    </a:lnTo>
                    <a:lnTo>
                      <a:pt x="79" y="356"/>
                    </a:lnTo>
                    <a:lnTo>
                      <a:pt x="79" y="351"/>
                    </a:lnTo>
                    <a:lnTo>
                      <a:pt x="79" y="346"/>
                    </a:lnTo>
                    <a:lnTo>
                      <a:pt x="79" y="341"/>
                    </a:lnTo>
                    <a:lnTo>
                      <a:pt x="79" y="336"/>
                    </a:lnTo>
                    <a:lnTo>
                      <a:pt x="79" y="331"/>
                    </a:lnTo>
                    <a:lnTo>
                      <a:pt x="79" y="326"/>
                    </a:lnTo>
                    <a:lnTo>
                      <a:pt x="79" y="321"/>
                    </a:lnTo>
                    <a:lnTo>
                      <a:pt x="79" y="316"/>
                    </a:lnTo>
                    <a:lnTo>
                      <a:pt x="79" y="311"/>
                    </a:lnTo>
                    <a:lnTo>
                      <a:pt x="74" y="305"/>
                    </a:lnTo>
                    <a:lnTo>
                      <a:pt x="74" y="300"/>
                    </a:lnTo>
                    <a:lnTo>
                      <a:pt x="70" y="295"/>
                    </a:lnTo>
                    <a:lnTo>
                      <a:pt x="70" y="290"/>
                    </a:lnTo>
                    <a:lnTo>
                      <a:pt x="65" y="290"/>
                    </a:lnTo>
                    <a:lnTo>
                      <a:pt x="65" y="285"/>
                    </a:lnTo>
                    <a:lnTo>
                      <a:pt x="56" y="280"/>
                    </a:lnTo>
                    <a:lnTo>
                      <a:pt x="42" y="270"/>
                    </a:lnTo>
                    <a:lnTo>
                      <a:pt x="28" y="265"/>
                    </a:lnTo>
                    <a:lnTo>
                      <a:pt x="14" y="265"/>
                    </a:lnTo>
                    <a:lnTo>
                      <a:pt x="9" y="260"/>
                    </a:lnTo>
                    <a:lnTo>
                      <a:pt x="4" y="250"/>
                    </a:lnTo>
                    <a:lnTo>
                      <a:pt x="4" y="244"/>
                    </a:lnTo>
                    <a:lnTo>
                      <a:pt x="0" y="239"/>
                    </a:lnTo>
                    <a:lnTo>
                      <a:pt x="4" y="234"/>
                    </a:lnTo>
                    <a:lnTo>
                      <a:pt x="4" y="229"/>
                    </a:lnTo>
                    <a:lnTo>
                      <a:pt x="4" y="224"/>
                    </a:lnTo>
                    <a:lnTo>
                      <a:pt x="9" y="224"/>
                    </a:lnTo>
                    <a:lnTo>
                      <a:pt x="9" y="219"/>
                    </a:lnTo>
                    <a:lnTo>
                      <a:pt x="9" y="214"/>
                    </a:lnTo>
                    <a:lnTo>
                      <a:pt x="9" y="209"/>
                    </a:lnTo>
                    <a:lnTo>
                      <a:pt x="14" y="209"/>
                    </a:lnTo>
                    <a:lnTo>
                      <a:pt x="14" y="204"/>
                    </a:lnTo>
                    <a:lnTo>
                      <a:pt x="18" y="204"/>
                    </a:lnTo>
                    <a:lnTo>
                      <a:pt x="23" y="204"/>
                    </a:lnTo>
                    <a:lnTo>
                      <a:pt x="28" y="204"/>
                    </a:lnTo>
                    <a:lnTo>
                      <a:pt x="28" y="199"/>
                    </a:lnTo>
                    <a:lnTo>
                      <a:pt x="28" y="194"/>
                    </a:lnTo>
                    <a:lnTo>
                      <a:pt x="23" y="194"/>
                    </a:lnTo>
                    <a:lnTo>
                      <a:pt x="23" y="189"/>
                    </a:lnTo>
                    <a:lnTo>
                      <a:pt x="28" y="189"/>
                    </a:lnTo>
                    <a:lnTo>
                      <a:pt x="28" y="194"/>
                    </a:lnTo>
                    <a:lnTo>
                      <a:pt x="32" y="194"/>
                    </a:lnTo>
                    <a:lnTo>
                      <a:pt x="32" y="189"/>
                    </a:lnTo>
                    <a:lnTo>
                      <a:pt x="32" y="183"/>
                    </a:lnTo>
                    <a:lnTo>
                      <a:pt x="37" y="183"/>
                    </a:lnTo>
                    <a:lnTo>
                      <a:pt x="42" y="183"/>
                    </a:lnTo>
                    <a:lnTo>
                      <a:pt x="42" y="189"/>
                    </a:lnTo>
                    <a:lnTo>
                      <a:pt x="46" y="194"/>
                    </a:lnTo>
                    <a:lnTo>
                      <a:pt x="46" y="189"/>
                    </a:lnTo>
                    <a:lnTo>
                      <a:pt x="46" y="183"/>
                    </a:lnTo>
                    <a:lnTo>
                      <a:pt x="51" y="183"/>
                    </a:lnTo>
                    <a:lnTo>
                      <a:pt x="56" y="183"/>
                    </a:lnTo>
                    <a:lnTo>
                      <a:pt x="56" y="178"/>
                    </a:lnTo>
                    <a:lnTo>
                      <a:pt x="60" y="178"/>
                    </a:lnTo>
                    <a:lnTo>
                      <a:pt x="65" y="178"/>
                    </a:lnTo>
                    <a:lnTo>
                      <a:pt x="65" y="173"/>
                    </a:lnTo>
                    <a:lnTo>
                      <a:pt x="65" y="168"/>
                    </a:lnTo>
                    <a:lnTo>
                      <a:pt x="65" y="163"/>
                    </a:lnTo>
                    <a:lnTo>
                      <a:pt x="70" y="163"/>
                    </a:lnTo>
                    <a:lnTo>
                      <a:pt x="74" y="158"/>
                    </a:lnTo>
                    <a:lnTo>
                      <a:pt x="79" y="158"/>
                    </a:lnTo>
                    <a:lnTo>
                      <a:pt x="79" y="153"/>
                    </a:lnTo>
                    <a:lnTo>
                      <a:pt x="83" y="153"/>
                    </a:lnTo>
                    <a:lnTo>
                      <a:pt x="83" y="148"/>
                    </a:lnTo>
                    <a:lnTo>
                      <a:pt x="88" y="148"/>
                    </a:lnTo>
                    <a:lnTo>
                      <a:pt x="88" y="143"/>
                    </a:lnTo>
                    <a:lnTo>
                      <a:pt x="93" y="143"/>
                    </a:lnTo>
                    <a:lnTo>
                      <a:pt x="93" y="138"/>
                    </a:lnTo>
                    <a:lnTo>
                      <a:pt x="97" y="138"/>
                    </a:lnTo>
                    <a:lnTo>
                      <a:pt x="102" y="133"/>
                    </a:lnTo>
                    <a:lnTo>
                      <a:pt x="107" y="128"/>
                    </a:lnTo>
                    <a:lnTo>
                      <a:pt x="111" y="128"/>
                    </a:lnTo>
                    <a:lnTo>
                      <a:pt x="111" y="122"/>
                    </a:lnTo>
                    <a:lnTo>
                      <a:pt x="116" y="122"/>
                    </a:lnTo>
                    <a:lnTo>
                      <a:pt x="116" y="117"/>
                    </a:lnTo>
                    <a:lnTo>
                      <a:pt x="121" y="117"/>
                    </a:lnTo>
                    <a:lnTo>
                      <a:pt x="121" y="112"/>
                    </a:lnTo>
                    <a:lnTo>
                      <a:pt x="125" y="107"/>
                    </a:lnTo>
                    <a:lnTo>
                      <a:pt x="130" y="107"/>
                    </a:lnTo>
                    <a:lnTo>
                      <a:pt x="130" y="102"/>
                    </a:lnTo>
                    <a:lnTo>
                      <a:pt x="135" y="102"/>
                    </a:lnTo>
                    <a:lnTo>
                      <a:pt x="135" y="97"/>
                    </a:lnTo>
                    <a:lnTo>
                      <a:pt x="139" y="97"/>
                    </a:lnTo>
                    <a:lnTo>
                      <a:pt x="139" y="92"/>
                    </a:lnTo>
                    <a:lnTo>
                      <a:pt x="144" y="92"/>
                    </a:lnTo>
                    <a:lnTo>
                      <a:pt x="149" y="87"/>
                    </a:lnTo>
                    <a:lnTo>
                      <a:pt x="153" y="82"/>
                    </a:lnTo>
                    <a:lnTo>
                      <a:pt x="158" y="77"/>
                    </a:lnTo>
                    <a:lnTo>
                      <a:pt x="163" y="72"/>
                    </a:lnTo>
                    <a:lnTo>
                      <a:pt x="167" y="67"/>
                    </a:lnTo>
                    <a:lnTo>
                      <a:pt x="172" y="61"/>
                    </a:lnTo>
                    <a:lnTo>
                      <a:pt x="176" y="61"/>
                    </a:lnTo>
                    <a:lnTo>
                      <a:pt x="176" y="56"/>
                    </a:lnTo>
                    <a:lnTo>
                      <a:pt x="181" y="56"/>
                    </a:lnTo>
                    <a:lnTo>
                      <a:pt x="181" y="51"/>
                    </a:lnTo>
                    <a:lnTo>
                      <a:pt x="186" y="51"/>
                    </a:lnTo>
                    <a:lnTo>
                      <a:pt x="186" y="46"/>
                    </a:lnTo>
                    <a:lnTo>
                      <a:pt x="190" y="46"/>
                    </a:lnTo>
                    <a:lnTo>
                      <a:pt x="190" y="41"/>
                    </a:lnTo>
                    <a:lnTo>
                      <a:pt x="195" y="41"/>
                    </a:lnTo>
                    <a:lnTo>
                      <a:pt x="195" y="36"/>
                    </a:lnTo>
                    <a:lnTo>
                      <a:pt x="200" y="36"/>
                    </a:lnTo>
                    <a:lnTo>
                      <a:pt x="200" y="31"/>
                    </a:lnTo>
                    <a:lnTo>
                      <a:pt x="204" y="31"/>
                    </a:lnTo>
                    <a:lnTo>
                      <a:pt x="204" y="26"/>
                    </a:lnTo>
                    <a:lnTo>
                      <a:pt x="209" y="26"/>
                    </a:lnTo>
                    <a:lnTo>
                      <a:pt x="214" y="26"/>
                    </a:lnTo>
                    <a:lnTo>
                      <a:pt x="218" y="26"/>
                    </a:lnTo>
                    <a:lnTo>
                      <a:pt x="218" y="21"/>
                    </a:lnTo>
                    <a:lnTo>
                      <a:pt x="223" y="21"/>
                    </a:lnTo>
                    <a:lnTo>
                      <a:pt x="223" y="16"/>
                    </a:lnTo>
                    <a:lnTo>
                      <a:pt x="228" y="16"/>
                    </a:lnTo>
                    <a:lnTo>
                      <a:pt x="232" y="16"/>
                    </a:lnTo>
                    <a:lnTo>
                      <a:pt x="237" y="11"/>
                    </a:lnTo>
                    <a:lnTo>
                      <a:pt x="242" y="11"/>
                    </a:lnTo>
                    <a:lnTo>
                      <a:pt x="242" y="6"/>
                    </a:lnTo>
                    <a:lnTo>
                      <a:pt x="246" y="6"/>
                    </a:lnTo>
                    <a:lnTo>
                      <a:pt x="251" y="6"/>
                    </a:lnTo>
                    <a:lnTo>
                      <a:pt x="255" y="6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52" name="Freeform 63"/>
              <p:cNvSpPr>
                <a:spLocks/>
              </p:cNvSpPr>
              <p:nvPr/>
            </p:nvSpPr>
            <p:spPr bwMode="auto">
              <a:xfrm>
                <a:off x="2806" y="1274"/>
                <a:ext cx="330" cy="422"/>
              </a:xfrm>
              <a:custGeom>
                <a:avLst/>
                <a:gdLst>
                  <a:gd name="T0" fmla="*/ 325 w 330"/>
                  <a:gd name="T1" fmla="*/ 56 h 422"/>
                  <a:gd name="T2" fmla="*/ 311 w 330"/>
                  <a:gd name="T3" fmla="*/ 77 h 422"/>
                  <a:gd name="T4" fmla="*/ 302 w 330"/>
                  <a:gd name="T5" fmla="*/ 97 h 422"/>
                  <a:gd name="T6" fmla="*/ 288 w 330"/>
                  <a:gd name="T7" fmla="*/ 133 h 422"/>
                  <a:gd name="T8" fmla="*/ 283 w 330"/>
                  <a:gd name="T9" fmla="*/ 153 h 422"/>
                  <a:gd name="T10" fmla="*/ 274 w 330"/>
                  <a:gd name="T11" fmla="*/ 178 h 422"/>
                  <a:gd name="T12" fmla="*/ 265 w 330"/>
                  <a:gd name="T13" fmla="*/ 209 h 422"/>
                  <a:gd name="T14" fmla="*/ 246 w 330"/>
                  <a:gd name="T15" fmla="*/ 244 h 422"/>
                  <a:gd name="T16" fmla="*/ 223 w 330"/>
                  <a:gd name="T17" fmla="*/ 290 h 422"/>
                  <a:gd name="T18" fmla="*/ 204 w 330"/>
                  <a:gd name="T19" fmla="*/ 326 h 422"/>
                  <a:gd name="T20" fmla="*/ 167 w 330"/>
                  <a:gd name="T21" fmla="*/ 422 h 422"/>
                  <a:gd name="T22" fmla="*/ 144 w 330"/>
                  <a:gd name="T23" fmla="*/ 422 h 422"/>
                  <a:gd name="T24" fmla="*/ 125 w 330"/>
                  <a:gd name="T25" fmla="*/ 417 h 422"/>
                  <a:gd name="T26" fmla="*/ 107 w 330"/>
                  <a:gd name="T27" fmla="*/ 417 h 422"/>
                  <a:gd name="T28" fmla="*/ 88 w 330"/>
                  <a:gd name="T29" fmla="*/ 417 h 422"/>
                  <a:gd name="T30" fmla="*/ 69 w 330"/>
                  <a:gd name="T31" fmla="*/ 407 h 422"/>
                  <a:gd name="T32" fmla="*/ 51 w 330"/>
                  <a:gd name="T33" fmla="*/ 387 h 422"/>
                  <a:gd name="T34" fmla="*/ 51 w 330"/>
                  <a:gd name="T35" fmla="*/ 372 h 422"/>
                  <a:gd name="T36" fmla="*/ 37 w 330"/>
                  <a:gd name="T37" fmla="*/ 366 h 422"/>
                  <a:gd name="T38" fmla="*/ 23 w 330"/>
                  <a:gd name="T39" fmla="*/ 361 h 422"/>
                  <a:gd name="T40" fmla="*/ 4 w 330"/>
                  <a:gd name="T41" fmla="*/ 361 h 422"/>
                  <a:gd name="T42" fmla="*/ 0 w 330"/>
                  <a:gd name="T43" fmla="*/ 346 h 422"/>
                  <a:gd name="T44" fmla="*/ 0 w 330"/>
                  <a:gd name="T45" fmla="*/ 326 h 422"/>
                  <a:gd name="T46" fmla="*/ 0 w 330"/>
                  <a:gd name="T47" fmla="*/ 311 h 422"/>
                  <a:gd name="T48" fmla="*/ 4 w 330"/>
                  <a:gd name="T49" fmla="*/ 295 h 422"/>
                  <a:gd name="T50" fmla="*/ 0 w 330"/>
                  <a:gd name="T51" fmla="*/ 295 h 422"/>
                  <a:gd name="T52" fmla="*/ 4 w 330"/>
                  <a:gd name="T53" fmla="*/ 275 h 422"/>
                  <a:gd name="T54" fmla="*/ 4 w 330"/>
                  <a:gd name="T55" fmla="*/ 255 h 422"/>
                  <a:gd name="T56" fmla="*/ 4 w 330"/>
                  <a:gd name="T57" fmla="*/ 234 h 422"/>
                  <a:gd name="T58" fmla="*/ 4 w 330"/>
                  <a:gd name="T59" fmla="*/ 214 h 422"/>
                  <a:gd name="T60" fmla="*/ 4 w 330"/>
                  <a:gd name="T61" fmla="*/ 194 h 422"/>
                  <a:gd name="T62" fmla="*/ 9 w 330"/>
                  <a:gd name="T63" fmla="*/ 178 h 422"/>
                  <a:gd name="T64" fmla="*/ 9 w 330"/>
                  <a:gd name="T65" fmla="*/ 158 h 422"/>
                  <a:gd name="T66" fmla="*/ 9 w 330"/>
                  <a:gd name="T67" fmla="*/ 138 h 422"/>
                  <a:gd name="T68" fmla="*/ 9 w 330"/>
                  <a:gd name="T69" fmla="*/ 117 h 422"/>
                  <a:gd name="T70" fmla="*/ 14 w 330"/>
                  <a:gd name="T71" fmla="*/ 102 h 422"/>
                  <a:gd name="T72" fmla="*/ 14 w 330"/>
                  <a:gd name="T73" fmla="*/ 82 h 422"/>
                  <a:gd name="T74" fmla="*/ 9 w 330"/>
                  <a:gd name="T75" fmla="*/ 61 h 422"/>
                  <a:gd name="T76" fmla="*/ 9 w 330"/>
                  <a:gd name="T77" fmla="*/ 41 h 422"/>
                  <a:gd name="T78" fmla="*/ 23 w 330"/>
                  <a:gd name="T79" fmla="*/ 36 h 422"/>
                  <a:gd name="T80" fmla="*/ 37 w 330"/>
                  <a:gd name="T81" fmla="*/ 31 h 422"/>
                  <a:gd name="T82" fmla="*/ 51 w 330"/>
                  <a:gd name="T83" fmla="*/ 26 h 422"/>
                  <a:gd name="T84" fmla="*/ 69 w 330"/>
                  <a:gd name="T85" fmla="*/ 21 h 422"/>
                  <a:gd name="T86" fmla="*/ 88 w 330"/>
                  <a:gd name="T87" fmla="*/ 21 h 422"/>
                  <a:gd name="T88" fmla="*/ 107 w 330"/>
                  <a:gd name="T89" fmla="*/ 11 h 422"/>
                  <a:gd name="T90" fmla="*/ 116 w 330"/>
                  <a:gd name="T91" fmla="*/ 0 h 422"/>
                  <a:gd name="T92" fmla="*/ 134 w 330"/>
                  <a:gd name="T93" fmla="*/ 0 h 422"/>
                  <a:gd name="T94" fmla="*/ 153 w 330"/>
                  <a:gd name="T95" fmla="*/ 0 h 422"/>
                  <a:gd name="T96" fmla="*/ 172 w 330"/>
                  <a:gd name="T97" fmla="*/ 0 h 422"/>
                  <a:gd name="T98" fmla="*/ 190 w 330"/>
                  <a:gd name="T99" fmla="*/ 0 h 422"/>
                  <a:gd name="T100" fmla="*/ 213 w 330"/>
                  <a:gd name="T101" fmla="*/ 6 h 422"/>
                  <a:gd name="T102" fmla="*/ 227 w 330"/>
                  <a:gd name="T103" fmla="*/ 11 h 422"/>
                  <a:gd name="T104" fmla="*/ 237 w 330"/>
                  <a:gd name="T105" fmla="*/ 21 h 422"/>
                  <a:gd name="T106" fmla="*/ 246 w 330"/>
                  <a:gd name="T107" fmla="*/ 31 h 422"/>
                  <a:gd name="T108" fmla="*/ 265 w 330"/>
                  <a:gd name="T109" fmla="*/ 41 h 422"/>
                  <a:gd name="T110" fmla="*/ 274 w 330"/>
                  <a:gd name="T111" fmla="*/ 51 h 422"/>
                  <a:gd name="T112" fmla="*/ 292 w 330"/>
                  <a:gd name="T113" fmla="*/ 51 h 422"/>
                  <a:gd name="T114" fmla="*/ 311 w 330"/>
                  <a:gd name="T115" fmla="*/ 46 h 42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30"/>
                  <a:gd name="T175" fmla="*/ 0 h 422"/>
                  <a:gd name="T176" fmla="*/ 330 w 330"/>
                  <a:gd name="T177" fmla="*/ 422 h 42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30" h="422">
                    <a:moveTo>
                      <a:pt x="330" y="36"/>
                    </a:moveTo>
                    <a:lnTo>
                      <a:pt x="330" y="41"/>
                    </a:lnTo>
                    <a:lnTo>
                      <a:pt x="325" y="51"/>
                    </a:lnTo>
                    <a:lnTo>
                      <a:pt x="325" y="56"/>
                    </a:lnTo>
                    <a:lnTo>
                      <a:pt x="320" y="56"/>
                    </a:lnTo>
                    <a:lnTo>
                      <a:pt x="316" y="67"/>
                    </a:lnTo>
                    <a:lnTo>
                      <a:pt x="316" y="77"/>
                    </a:lnTo>
                    <a:lnTo>
                      <a:pt x="311" y="77"/>
                    </a:lnTo>
                    <a:lnTo>
                      <a:pt x="311" y="82"/>
                    </a:lnTo>
                    <a:lnTo>
                      <a:pt x="306" y="87"/>
                    </a:lnTo>
                    <a:lnTo>
                      <a:pt x="306" y="92"/>
                    </a:lnTo>
                    <a:lnTo>
                      <a:pt x="302" y="97"/>
                    </a:lnTo>
                    <a:lnTo>
                      <a:pt x="292" y="112"/>
                    </a:lnTo>
                    <a:lnTo>
                      <a:pt x="292" y="117"/>
                    </a:lnTo>
                    <a:lnTo>
                      <a:pt x="288" y="128"/>
                    </a:lnTo>
                    <a:lnTo>
                      <a:pt x="288" y="133"/>
                    </a:lnTo>
                    <a:lnTo>
                      <a:pt x="288" y="138"/>
                    </a:lnTo>
                    <a:lnTo>
                      <a:pt x="283" y="143"/>
                    </a:lnTo>
                    <a:lnTo>
                      <a:pt x="283" y="148"/>
                    </a:lnTo>
                    <a:lnTo>
                      <a:pt x="283" y="153"/>
                    </a:lnTo>
                    <a:lnTo>
                      <a:pt x="283" y="158"/>
                    </a:lnTo>
                    <a:lnTo>
                      <a:pt x="279" y="158"/>
                    </a:lnTo>
                    <a:lnTo>
                      <a:pt x="279" y="163"/>
                    </a:lnTo>
                    <a:lnTo>
                      <a:pt x="274" y="178"/>
                    </a:lnTo>
                    <a:lnTo>
                      <a:pt x="274" y="183"/>
                    </a:lnTo>
                    <a:lnTo>
                      <a:pt x="269" y="199"/>
                    </a:lnTo>
                    <a:lnTo>
                      <a:pt x="265" y="204"/>
                    </a:lnTo>
                    <a:lnTo>
                      <a:pt x="265" y="209"/>
                    </a:lnTo>
                    <a:lnTo>
                      <a:pt x="260" y="214"/>
                    </a:lnTo>
                    <a:lnTo>
                      <a:pt x="251" y="234"/>
                    </a:lnTo>
                    <a:lnTo>
                      <a:pt x="246" y="239"/>
                    </a:lnTo>
                    <a:lnTo>
                      <a:pt x="246" y="244"/>
                    </a:lnTo>
                    <a:lnTo>
                      <a:pt x="241" y="250"/>
                    </a:lnTo>
                    <a:lnTo>
                      <a:pt x="237" y="255"/>
                    </a:lnTo>
                    <a:lnTo>
                      <a:pt x="223" y="285"/>
                    </a:lnTo>
                    <a:lnTo>
                      <a:pt x="223" y="290"/>
                    </a:lnTo>
                    <a:lnTo>
                      <a:pt x="213" y="300"/>
                    </a:lnTo>
                    <a:lnTo>
                      <a:pt x="213" y="305"/>
                    </a:lnTo>
                    <a:lnTo>
                      <a:pt x="204" y="321"/>
                    </a:lnTo>
                    <a:lnTo>
                      <a:pt x="204" y="326"/>
                    </a:lnTo>
                    <a:lnTo>
                      <a:pt x="190" y="356"/>
                    </a:lnTo>
                    <a:lnTo>
                      <a:pt x="181" y="382"/>
                    </a:lnTo>
                    <a:lnTo>
                      <a:pt x="181" y="387"/>
                    </a:lnTo>
                    <a:lnTo>
                      <a:pt x="167" y="422"/>
                    </a:lnTo>
                    <a:lnTo>
                      <a:pt x="162" y="422"/>
                    </a:lnTo>
                    <a:lnTo>
                      <a:pt x="158" y="422"/>
                    </a:lnTo>
                    <a:lnTo>
                      <a:pt x="148" y="422"/>
                    </a:lnTo>
                    <a:lnTo>
                      <a:pt x="144" y="422"/>
                    </a:lnTo>
                    <a:lnTo>
                      <a:pt x="139" y="417"/>
                    </a:lnTo>
                    <a:lnTo>
                      <a:pt x="134" y="417"/>
                    </a:lnTo>
                    <a:lnTo>
                      <a:pt x="130" y="417"/>
                    </a:lnTo>
                    <a:lnTo>
                      <a:pt x="125" y="417"/>
                    </a:lnTo>
                    <a:lnTo>
                      <a:pt x="120" y="417"/>
                    </a:lnTo>
                    <a:lnTo>
                      <a:pt x="116" y="417"/>
                    </a:lnTo>
                    <a:lnTo>
                      <a:pt x="111" y="417"/>
                    </a:lnTo>
                    <a:lnTo>
                      <a:pt x="107" y="417"/>
                    </a:lnTo>
                    <a:lnTo>
                      <a:pt x="102" y="417"/>
                    </a:lnTo>
                    <a:lnTo>
                      <a:pt x="97" y="417"/>
                    </a:lnTo>
                    <a:lnTo>
                      <a:pt x="93" y="417"/>
                    </a:lnTo>
                    <a:lnTo>
                      <a:pt x="88" y="417"/>
                    </a:lnTo>
                    <a:lnTo>
                      <a:pt x="88" y="412"/>
                    </a:lnTo>
                    <a:lnTo>
                      <a:pt x="79" y="412"/>
                    </a:lnTo>
                    <a:lnTo>
                      <a:pt x="74" y="412"/>
                    </a:lnTo>
                    <a:lnTo>
                      <a:pt x="69" y="407"/>
                    </a:lnTo>
                    <a:lnTo>
                      <a:pt x="65" y="402"/>
                    </a:lnTo>
                    <a:lnTo>
                      <a:pt x="60" y="397"/>
                    </a:lnTo>
                    <a:lnTo>
                      <a:pt x="60" y="392"/>
                    </a:lnTo>
                    <a:lnTo>
                      <a:pt x="51" y="387"/>
                    </a:lnTo>
                    <a:lnTo>
                      <a:pt x="51" y="382"/>
                    </a:lnTo>
                    <a:lnTo>
                      <a:pt x="55" y="377"/>
                    </a:lnTo>
                    <a:lnTo>
                      <a:pt x="55" y="372"/>
                    </a:lnTo>
                    <a:lnTo>
                      <a:pt x="51" y="372"/>
                    </a:lnTo>
                    <a:lnTo>
                      <a:pt x="46" y="372"/>
                    </a:lnTo>
                    <a:lnTo>
                      <a:pt x="41" y="372"/>
                    </a:lnTo>
                    <a:lnTo>
                      <a:pt x="41" y="366"/>
                    </a:lnTo>
                    <a:lnTo>
                      <a:pt x="37" y="366"/>
                    </a:lnTo>
                    <a:lnTo>
                      <a:pt x="32" y="366"/>
                    </a:lnTo>
                    <a:lnTo>
                      <a:pt x="28" y="366"/>
                    </a:lnTo>
                    <a:lnTo>
                      <a:pt x="28" y="361"/>
                    </a:lnTo>
                    <a:lnTo>
                      <a:pt x="23" y="361"/>
                    </a:lnTo>
                    <a:lnTo>
                      <a:pt x="18" y="361"/>
                    </a:lnTo>
                    <a:lnTo>
                      <a:pt x="14" y="361"/>
                    </a:lnTo>
                    <a:lnTo>
                      <a:pt x="9" y="361"/>
                    </a:lnTo>
                    <a:lnTo>
                      <a:pt x="4" y="361"/>
                    </a:lnTo>
                    <a:lnTo>
                      <a:pt x="0" y="361"/>
                    </a:lnTo>
                    <a:lnTo>
                      <a:pt x="0" y="356"/>
                    </a:lnTo>
                    <a:lnTo>
                      <a:pt x="0" y="351"/>
                    </a:lnTo>
                    <a:lnTo>
                      <a:pt x="0" y="346"/>
                    </a:lnTo>
                    <a:lnTo>
                      <a:pt x="0" y="341"/>
                    </a:lnTo>
                    <a:lnTo>
                      <a:pt x="0" y="336"/>
                    </a:lnTo>
                    <a:lnTo>
                      <a:pt x="0" y="331"/>
                    </a:lnTo>
                    <a:lnTo>
                      <a:pt x="0" y="326"/>
                    </a:lnTo>
                    <a:lnTo>
                      <a:pt x="0" y="321"/>
                    </a:lnTo>
                    <a:lnTo>
                      <a:pt x="0" y="316"/>
                    </a:lnTo>
                    <a:lnTo>
                      <a:pt x="4" y="316"/>
                    </a:lnTo>
                    <a:lnTo>
                      <a:pt x="0" y="311"/>
                    </a:lnTo>
                    <a:lnTo>
                      <a:pt x="4" y="311"/>
                    </a:lnTo>
                    <a:lnTo>
                      <a:pt x="4" y="305"/>
                    </a:lnTo>
                    <a:lnTo>
                      <a:pt x="4" y="300"/>
                    </a:lnTo>
                    <a:lnTo>
                      <a:pt x="4" y="295"/>
                    </a:lnTo>
                    <a:lnTo>
                      <a:pt x="4" y="300"/>
                    </a:lnTo>
                    <a:lnTo>
                      <a:pt x="0" y="295"/>
                    </a:lnTo>
                    <a:lnTo>
                      <a:pt x="4" y="295"/>
                    </a:lnTo>
                    <a:lnTo>
                      <a:pt x="0" y="295"/>
                    </a:lnTo>
                    <a:lnTo>
                      <a:pt x="0" y="290"/>
                    </a:lnTo>
                    <a:lnTo>
                      <a:pt x="0" y="285"/>
                    </a:lnTo>
                    <a:lnTo>
                      <a:pt x="0" y="280"/>
                    </a:lnTo>
                    <a:lnTo>
                      <a:pt x="4" y="275"/>
                    </a:lnTo>
                    <a:lnTo>
                      <a:pt x="4" y="270"/>
                    </a:lnTo>
                    <a:lnTo>
                      <a:pt x="4" y="265"/>
                    </a:lnTo>
                    <a:lnTo>
                      <a:pt x="4" y="260"/>
                    </a:lnTo>
                    <a:lnTo>
                      <a:pt x="4" y="255"/>
                    </a:lnTo>
                    <a:lnTo>
                      <a:pt x="4" y="250"/>
                    </a:lnTo>
                    <a:lnTo>
                      <a:pt x="4" y="244"/>
                    </a:lnTo>
                    <a:lnTo>
                      <a:pt x="4" y="239"/>
                    </a:lnTo>
                    <a:lnTo>
                      <a:pt x="4" y="234"/>
                    </a:lnTo>
                    <a:lnTo>
                      <a:pt x="4" y="229"/>
                    </a:lnTo>
                    <a:lnTo>
                      <a:pt x="4" y="224"/>
                    </a:lnTo>
                    <a:lnTo>
                      <a:pt x="4" y="219"/>
                    </a:lnTo>
                    <a:lnTo>
                      <a:pt x="4" y="214"/>
                    </a:lnTo>
                    <a:lnTo>
                      <a:pt x="4" y="209"/>
                    </a:lnTo>
                    <a:lnTo>
                      <a:pt x="4" y="204"/>
                    </a:lnTo>
                    <a:lnTo>
                      <a:pt x="4" y="199"/>
                    </a:lnTo>
                    <a:lnTo>
                      <a:pt x="4" y="194"/>
                    </a:lnTo>
                    <a:lnTo>
                      <a:pt x="4" y="189"/>
                    </a:lnTo>
                    <a:lnTo>
                      <a:pt x="4" y="183"/>
                    </a:lnTo>
                    <a:lnTo>
                      <a:pt x="4" y="178"/>
                    </a:lnTo>
                    <a:lnTo>
                      <a:pt x="9" y="178"/>
                    </a:lnTo>
                    <a:lnTo>
                      <a:pt x="9" y="173"/>
                    </a:lnTo>
                    <a:lnTo>
                      <a:pt x="9" y="168"/>
                    </a:lnTo>
                    <a:lnTo>
                      <a:pt x="9" y="163"/>
                    </a:lnTo>
                    <a:lnTo>
                      <a:pt x="9" y="158"/>
                    </a:lnTo>
                    <a:lnTo>
                      <a:pt x="9" y="153"/>
                    </a:lnTo>
                    <a:lnTo>
                      <a:pt x="9" y="148"/>
                    </a:lnTo>
                    <a:lnTo>
                      <a:pt x="9" y="143"/>
                    </a:lnTo>
                    <a:lnTo>
                      <a:pt x="9" y="138"/>
                    </a:lnTo>
                    <a:lnTo>
                      <a:pt x="9" y="133"/>
                    </a:lnTo>
                    <a:lnTo>
                      <a:pt x="9" y="128"/>
                    </a:lnTo>
                    <a:lnTo>
                      <a:pt x="9" y="122"/>
                    </a:lnTo>
                    <a:lnTo>
                      <a:pt x="9" y="117"/>
                    </a:lnTo>
                    <a:lnTo>
                      <a:pt x="14" y="117"/>
                    </a:lnTo>
                    <a:lnTo>
                      <a:pt x="14" y="112"/>
                    </a:lnTo>
                    <a:lnTo>
                      <a:pt x="14" y="107"/>
                    </a:lnTo>
                    <a:lnTo>
                      <a:pt x="14" y="102"/>
                    </a:lnTo>
                    <a:lnTo>
                      <a:pt x="14" y="97"/>
                    </a:lnTo>
                    <a:lnTo>
                      <a:pt x="14" y="92"/>
                    </a:lnTo>
                    <a:lnTo>
                      <a:pt x="14" y="87"/>
                    </a:lnTo>
                    <a:lnTo>
                      <a:pt x="14" y="82"/>
                    </a:lnTo>
                    <a:lnTo>
                      <a:pt x="14" y="77"/>
                    </a:lnTo>
                    <a:lnTo>
                      <a:pt x="14" y="72"/>
                    </a:lnTo>
                    <a:lnTo>
                      <a:pt x="14" y="67"/>
                    </a:lnTo>
                    <a:lnTo>
                      <a:pt x="9" y="61"/>
                    </a:lnTo>
                    <a:lnTo>
                      <a:pt x="9" y="56"/>
                    </a:lnTo>
                    <a:lnTo>
                      <a:pt x="9" y="51"/>
                    </a:lnTo>
                    <a:lnTo>
                      <a:pt x="9" y="46"/>
                    </a:lnTo>
                    <a:lnTo>
                      <a:pt x="9" y="41"/>
                    </a:lnTo>
                    <a:lnTo>
                      <a:pt x="14" y="41"/>
                    </a:lnTo>
                    <a:lnTo>
                      <a:pt x="18" y="41"/>
                    </a:lnTo>
                    <a:lnTo>
                      <a:pt x="18" y="36"/>
                    </a:lnTo>
                    <a:lnTo>
                      <a:pt x="23" y="36"/>
                    </a:lnTo>
                    <a:lnTo>
                      <a:pt x="28" y="36"/>
                    </a:lnTo>
                    <a:lnTo>
                      <a:pt x="28" y="31"/>
                    </a:lnTo>
                    <a:lnTo>
                      <a:pt x="32" y="31"/>
                    </a:lnTo>
                    <a:lnTo>
                      <a:pt x="37" y="31"/>
                    </a:lnTo>
                    <a:lnTo>
                      <a:pt x="41" y="31"/>
                    </a:lnTo>
                    <a:lnTo>
                      <a:pt x="46" y="31"/>
                    </a:lnTo>
                    <a:lnTo>
                      <a:pt x="46" y="26"/>
                    </a:lnTo>
                    <a:lnTo>
                      <a:pt x="51" y="26"/>
                    </a:lnTo>
                    <a:lnTo>
                      <a:pt x="55" y="26"/>
                    </a:lnTo>
                    <a:lnTo>
                      <a:pt x="60" y="26"/>
                    </a:lnTo>
                    <a:lnTo>
                      <a:pt x="65" y="26"/>
                    </a:lnTo>
                    <a:lnTo>
                      <a:pt x="69" y="21"/>
                    </a:lnTo>
                    <a:lnTo>
                      <a:pt x="74" y="21"/>
                    </a:lnTo>
                    <a:lnTo>
                      <a:pt x="79" y="21"/>
                    </a:lnTo>
                    <a:lnTo>
                      <a:pt x="83" y="21"/>
                    </a:lnTo>
                    <a:lnTo>
                      <a:pt x="88" y="21"/>
                    </a:lnTo>
                    <a:lnTo>
                      <a:pt x="93" y="21"/>
                    </a:lnTo>
                    <a:lnTo>
                      <a:pt x="97" y="16"/>
                    </a:lnTo>
                    <a:lnTo>
                      <a:pt x="102" y="11"/>
                    </a:lnTo>
                    <a:lnTo>
                      <a:pt x="107" y="11"/>
                    </a:lnTo>
                    <a:lnTo>
                      <a:pt x="107" y="6"/>
                    </a:lnTo>
                    <a:lnTo>
                      <a:pt x="111" y="6"/>
                    </a:lnTo>
                    <a:lnTo>
                      <a:pt x="116" y="6"/>
                    </a:lnTo>
                    <a:lnTo>
                      <a:pt x="116" y="0"/>
                    </a:lnTo>
                    <a:lnTo>
                      <a:pt x="120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9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2" y="0"/>
                    </a:lnTo>
                    <a:lnTo>
                      <a:pt x="167" y="0"/>
                    </a:lnTo>
                    <a:lnTo>
                      <a:pt x="172" y="0"/>
                    </a:lnTo>
                    <a:lnTo>
                      <a:pt x="176" y="0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0" y="0"/>
                    </a:lnTo>
                    <a:lnTo>
                      <a:pt x="200" y="6"/>
                    </a:lnTo>
                    <a:lnTo>
                      <a:pt x="204" y="6"/>
                    </a:lnTo>
                    <a:lnTo>
                      <a:pt x="209" y="6"/>
                    </a:lnTo>
                    <a:lnTo>
                      <a:pt x="213" y="6"/>
                    </a:lnTo>
                    <a:lnTo>
                      <a:pt x="218" y="6"/>
                    </a:lnTo>
                    <a:lnTo>
                      <a:pt x="223" y="6"/>
                    </a:lnTo>
                    <a:lnTo>
                      <a:pt x="223" y="11"/>
                    </a:lnTo>
                    <a:lnTo>
                      <a:pt x="227" y="11"/>
                    </a:lnTo>
                    <a:lnTo>
                      <a:pt x="227" y="16"/>
                    </a:lnTo>
                    <a:lnTo>
                      <a:pt x="232" y="16"/>
                    </a:lnTo>
                    <a:lnTo>
                      <a:pt x="232" y="21"/>
                    </a:lnTo>
                    <a:lnTo>
                      <a:pt x="237" y="21"/>
                    </a:lnTo>
                    <a:lnTo>
                      <a:pt x="237" y="26"/>
                    </a:lnTo>
                    <a:lnTo>
                      <a:pt x="241" y="26"/>
                    </a:lnTo>
                    <a:lnTo>
                      <a:pt x="246" y="26"/>
                    </a:lnTo>
                    <a:lnTo>
                      <a:pt x="246" y="31"/>
                    </a:lnTo>
                    <a:lnTo>
                      <a:pt x="251" y="31"/>
                    </a:lnTo>
                    <a:lnTo>
                      <a:pt x="255" y="36"/>
                    </a:lnTo>
                    <a:lnTo>
                      <a:pt x="260" y="36"/>
                    </a:lnTo>
                    <a:lnTo>
                      <a:pt x="265" y="41"/>
                    </a:lnTo>
                    <a:lnTo>
                      <a:pt x="269" y="41"/>
                    </a:lnTo>
                    <a:lnTo>
                      <a:pt x="269" y="46"/>
                    </a:lnTo>
                    <a:lnTo>
                      <a:pt x="274" y="46"/>
                    </a:lnTo>
                    <a:lnTo>
                      <a:pt x="274" y="51"/>
                    </a:lnTo>
                    <a:lnTo>
                      <a:pt x="279" y="51"/>
                    </a:lnTo>
                    <a:lnTo>
                      <a:pt x="283" y="51"/>
                    </a:lnTo>
                    <a:lnTo>
                      <a:pt x="288" y="51"/>
                    </a:lnTo>
                    <a:lnTo>
                      <a:pt x="292" y="51"/>
                    </a:lnTo>
                    <a:lnTo>
                      <a:pt x="297" y="51"/>
                    </a:lnTo>
                    <a:lnTo>
                      <a:pt x="302" y="51"/>
                    </a:lnTo>
                    <a:lnTo>
                      <a:pt x="306" y="51"/>
                    </a:lnTo>
                    <a:lnTo>
                      <a:pt x="311" y="46"/>
                    </a:lnTo>
                    <a:lnTo>
                      <a:pt x="316" y="46"/>
                    </a:lnTo>
                    <a:lnTo>
                      <a:pt x="320" y="46"/>
                    </a:lnTo>
                    <a:lnTo>
                      <a:pt x="330" y="36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53" name="Freeform 64"/>
              <p:cNvSpPr>
                <a:spLocks/>
              </p:cNvSpPr>
              <p:nvPr/>
            </p:nvSpPr>
            <p:spPr bwMode="auto">
              <a:xfrm>
                <a:off x="3052" y="1285"/>
                <a:ext cx="363" cy="594"/>
              </a:xfrm>
              <a:custGeom>
                <a:avLst/>
                <a:gdLst>
                  <a:gd name="T0" fmla="*/ 163 w 363"/>
                  <a:gd name="T1" fmla="*/ 40 h 594"/>
                  <a:gd name="T2" fmla="*/ 167 w 363"/>
                  <a:gd name="T3" fmla="*/ 71 h 594"/>
                  <a:gd name="T4" fmla="*/ 167 w 363"/>
                  <a:gd name="T5" fmla="*/ 106 h 594"/>
                  <a:gd name="T6" fmla="*/ 195 w 363"/>
                  <a:gd name="T7" fmla="*/ 96 h 594"/>
                  <a:gd name="T8" fmla="*/ 223 w 363"/>
                  <a:gd name="T9" fmla="*/ 91 h 594"/>
                  <a:gd name="T10" fmla="*/ 242 w 363"/>
                  <a:gd name="T11" fmla="*/ 111 h 594"/>
                  <a:gd name="T12" fmla="*/ 260 w 363"/>
                  <a:gd name="T13" fmla="*/ 127 h 594"/>
                  <a:gd name="T14" fmla="*/ 256 w 363"/>
                  <a:gd name="T15" fmla="*/ 157 h 594"/>
                  <a:gd name="T16" fmla="*/ 251 w 363"/>
                  <a:gd name="T17" fmla="*/ 183 h 594"/>
                  <a:gd name="T18" fmla="*/ 256 w 363"/>
                  <a:gd name="T19" fmla="*/ 218 h 594"/>
                  <a:gd name="T20" fmla="*/ 260 w 363"/>
                  <a:gd name="T21" fmla="*/ 244 h 594"/>
                  <a:gd name="T22" fmla="*/ 270 w 363"/>
                  <a:gd name="T23" fmla="*/ 274 h 594"/>
                  <a:gd name="T24" fmla="*/ 279 w 363"/>
                  <a:gd name="T25" fmla="*/ 294 h 594"/>
                  <a:gd name="T26" fmla="*/ 298 w 363"/>
                  <a:gd name="T27" fmla="*/ 325 h 594"/>
                  <a:gd name="T28" fmla="*/ 325 w 363"/>
                  <a:gd name="T29" fmla="*/ 361 h 594"/>
                  <a:gd name="T30" fmla="*/ 335 w 363"/>
                  <a:gd name="T31" fmla="*/ 381 h 594"/>
                  <a:gd name="T32" fmla="*/ 344 w 363"/>
                  <a:gd name="T33" fmla="*/ 411 h 594"/>
                  <a:gd name="T34" fmla="*/ 353 w 363"/>
                  <a:gd name="T35" fmla="*/ 442 h 594"/>
                  <a:gd name="T36" fmla="*/ 363 w 363"/>
                  <a:gd name="T37" fmla="*/ 467 h 594"/>
                  <a:gd name="T38" fmla="*/ 349 w 363"/>
                  <a:gd name="T39" fmla="*/ 498 h 594"/>
                  <a:gd name="T40" fmla="*/ 344 w 363"/>
                  <a:gd name="T41" fmla="*/ 523 h 594"/>
                  <a:gd name="T42" fmla="*/ 325 w 363"/>
                  <a:gd name="T43" fmla="*/ 533 h 594"/>
                  <a:gd name="T44" fmla="*/ 302 w 363"/>
                  <a:gd name="T45" fmla="*/ 544 h 594"/>
                  <a:gd name="T46" fmla="*/ 284 w 363"/>
                  <a:gd name="T47" fmla="*/ 559 h 594"/>
                  <a:gd name="T48" fmla="*/ 265 w 363"/>
                  <a:gd name="T49" fmla="*/ 569 h 594"/>
                  <a:gd name="T50" fmla="*/ 246 w 363"/>
                  <a:gd name="T51" fmla="*/ 579 h 594"/>
                  <a:gd name="T52" fmla="*/ 228 w 363"/>
                  <a:gd name="T53" fmla="*/ 594 h 594"/>
                  <a:gd name="T54" fmla="*/ 209 w 363"/>
                  <a:gd name="T55" fmla="*/ 569 h 594"/>
                  <a:gd name="T56" fmla="*/ 200 w 363"/>
                  <a:gd name="T57" fmla="*/ 549 h 594"/>
                  <a:gd name="T58" fmla="*/ 191 w 363"/>
                  <a:gd name="T59" fmla="*/ 533 h 594"/>
                  <a:gd name="T60" fmla="*/ 177 w 363"/>
                  <a:gd name="T61" fmla="*/ 503 h 594"/>
                  <a:gd name="T62" fmla="*/ 163 w 363"/>
                  <a:gd name="T63" fmla="*/ 483 h 594"/>
                  <a:gd name="T64" fmla="*/ 139 w 363"/>
                  <a:gd name="T65" fmla="*/ 477 h 594"/>
                  <a:gd name="T66" fmla="*/ 126 w 363"/>
                  <a:gd name="T67" fmla="*/ 457 h 594"/>
                  <a:gd name="T68" fmla="*/ 116 w 363"/>
                  <a:gd name="T69" fmla="*/ 432 h 594"/>
                  <a:gd name="T70" fmla="*/ 112 w 363"/>
                  <a:gd name="T71" fmla="*/ 396 h 594"/>
                  <a:gd name="T72" fmla="*/ 112 w 363"/>
                  <a:gd name="T73" fmla="*/ 366 h 594"/>
                  <a:gd name="T74" fmla="*/ 107 w 363"/>
                  <a:gd name="T75" fmla="*/ 340 h 594"/>
                  <a:gd name="T76" fmla="*/ 93 w 363"/>
                  <a:gd name="T77" fmla="*/ 325 h 594"/>
                  <a:gd name="T78" fmla="*/ 79 w 363"/>
                  <a:gd name="T79" fmla="*/ 305 h 594"/>
                  <a:gd name="T80" fmla="*/ 65 w 363"/>
                  <a:gd name="T81" fmla="*/ 289 h 594"/>
                  <a:gd name="T82" fmla="*/ 56 w 363"/>
                  <a:gd name="T83" fmla="*/ 269 h 594"/>
                  <a:gd name="T84" fmla="*/ 46 w 363"/>
                  <a:gd name="T85" fmla="*/ 244 h 594"/>
                  <a:gd name="T86" fmla="*/ 42 w 363"/>
                  <a:gd name="T87" fmla="*/ 218 h 594"/>
                  <a:gd name="T88" fmla="*/ 14 w 363"/>
                  <a:gd name="T89" fmla="*/ 218 h 594"/>
                  <a:gd name="T90" fmla="*/ 0 w 363"/>
                  <a:gd name="T91" fmla="*/ 233 h 594"/>
                  <a:gd name="T92" fmla="*/ 23 w 363"/>
                  <a:gd name="T93" fmla="*/ 188 h 594"/>
                  <a:gd name="T94" fmla="*/ 37 w 363"/>
                  <a:gd name="T95" fmla="*/ 142 h 594"/>
                  <a:gd name="T96" fmla="*/ 46 w 363"/>
                  <a:gd name="T97" fmla="*/ 106 h 594"/>
                  <a:gd name="T98" fmla="*/ 65 w 363"/>
                  <a:gd name="T99" fmla="*/ 66 h 594"/>
                  <a:gd name="T100" fmla="*/ 84 w 363"/>
                  <a:gd name="T101" fmla="*/ 30 h 594"/>
                  <a:gd name="T102" fmla="*/ 112 w 363"/>
                  <a:gd name="T103" fmla="*/ 10 h 594"/>
                  <a:gd name="T104" fmla="*/ 135 w 363"/>
                  <a:gd name="T105" fmla="*/ 5 h 594"/>
                  <a:gd name="T106" fmla="*/ 163 w 363"/>
                  <a:gd name="T107" fmla="*/ 0 h 59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63"/>
                  <a:gd name="T163" fmla="*/ 0 h 594"/>
                  <a:gd name="T164" fmla="*/ 363 w 363"/>
                  <a:gd name="T165" fmla="*/ 594 h 59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63" h="594">
                    <a:moveTo>
                      <a:pt x="177" y="10"/>
                    </a:moveTo>
                    <a:lnTo>
                      <a:pt x="177" y="20"/>
                    </a:lnTo>
                    <a:lnTo>
                      <a:pt x="163" y="25"/>
                    </a:lnTo>
                    <a:lnTo>
                      <a:pt x="163" y="30"/>
                    </a:lnTo>
                    <a:lnTo>
                      <a:pt x="163" y="35"/>
                    </a:lnTo>
                    <a:lnTo>
                      <a:pt x="163" y="40"/>
                    </a:lnTo>
                    <a:lnTo>
                      <a:pt x="163" y="50"/>
                    </a:lnTo>
                    <a:lnTo>
                      <a:pt x="167" y="50"/>
                    </a:lnTo>
                    <a:lnTo>
                      <a:pt x="167" y="56"/>
                    </a:lnTo>
                    <a:lnTo>
                      <a:pt x="167" y="61"/>
                    </a:lnTo>
                    <a:lnTo>
                      <a:pt x="167" y="66"/>
                    </a:lnTo>
                    <a:lnTo>
                      <a:pt x="167" y="71"/>
                    </a:lnTo>
                    <a:lnTo>
                      <a:pt x="167" y="81"/>
                    </a:lnTo>
                    <a:lnTo>
                      <a:pt x="167" y="86"/>
                    </a:lnTo>
                    <a:lnTo>
                      <a:pt x="167" y="91"/>
                    </a:lnTo>
                    <a:lnTo>
                      <a:pt x="167" y="96"/>
                    </a:lnTo>
                    <a:lnTo>
                      <a:pt x="167" y="101"/>
                    </a:lnTo>
                    <a:lnTo>
                      <a:pt x="167" y="106"/>
                    </a:lnTo>
                    <a:lnTo>
                      <a:pt x="172" y="106"/>
                    </a:lnTo>
                    <a:lnTo>
                      <a:pt x="177" y="106"/>
                    </a:lnTo>
                    <a:lnTo>
                      <a:pt x="181" y="101"/>
                    </a:lnTo>
                    <a:lnTo>
                      <a:pt x="186" y="101"/>
                    </a:lnTo>
                    <a:lnTo>
                      <a:pt x="191" y="101"/>
                    </a:lnTo>
                    <a:lnTo>
                      <a:pt x="195" y="96"/>
                    </a:lnTo>
                    <a:lnTo>
                      <a:pt x="200" y="96"/>
                    </a:lnTo>
                    <a:lnTo>
                      <a:pt x="205" y="96"/>
                    </a:lnTo>
                    <a:lnTo>
                      <a:pt x="209" y="96"/>
                    </a:lnTo>
                    <a:lnTo>
                      <a:pt x="214" y="96"/>
                    </a:lnTo>
                    <a:lnTo>
                      <a:pt x="219" y="91"/>
                    </a:lnTo>
                    <a:lnTo>
                      <a:pt x="223" y="91"/>
                    </a:lnTo>
                    <a:lnTo>
                      <a:pt x="228" y="91"/>
                    </a:lnTo>
                    <a:lnTo>
                      <a:pt x="232" y="96"/>
                    </a:lnTo>
                    <a:lnTo>
                      <a:pt x="232" y="106"/>
                    </a:lnTo>
                    <a:lnTo>
                      <a:pt x="232" y="111"/>
                    </a:lnTo>
                    <a:lnTo>
                      <a:pt x="237" y="111"/>
                    </a:lnTo>
                    <a:lnTo>
                      <a:pt x="242" y="111"/>
                    </a:lnTo>
                    <a:lnTo>
                      <a:pt x="246" y="111"/>
                    </a:lnTo>
                    <a:lnTo>
                      <a:pt x="256" y="106"/>
                    </a:lnTo>
                    <a:lnTo>
                      <a:pt x="256" y="111"/>
                    </a:lnTo>
                    <a:lnTo>
                      <a:pt x="256" y="117"/>
                    </a:lnTo>
                    <a:lnTo>
                      <a:pt x="260" y="122"/>
                    </a:lnTo>
                    <a:lnTo>
                      <a:pt x="260" y="127"/>
                    </a:lnTo>
                    <a:lnTo>
                      <a:pt x="260" y="132"/>
                    </a:lnTo>
                    <a:lnTo>
                      <a:pt x="260" y="137"/>
                    </a:lnTo>
                    <a:lnTo>
                      <a:pt x="260" y="142"/>
                    </a:lnTo>
                    <a:lnTo>
                      <a:pt x="260" y="147"/>
                    </a:lnTo>
                    <a:lnTo>
                      <a:pt x="256" y="152"/>
                    </a:lnTo>
                    <a:lnTo>
                      <a:pt x="256" y="157"/>
                    </a:lnTo>
                    <a:lnTo>
                      <a:pt x="256" y="162"/>
                    </a:lnTo>
                    <a:lnTo>
                      <a:pt x="256" y="167"/>
                    </a:lnTo>
                    <a:lnTo>
                      <a:pt x="256" y="172"/>
                    </a:lnTo>
                    <a:lnTo>
                      <a:pt x="251" y="172"/>
                    </a:lnTo>
                    <a:lnTo>
                      <a:pt x="251" y="178"/>
                    </a:lnTo>
                    <a:lnTo>
                      <a:pt x="251" y="183"/>
                    </a:lnTo>
                    <a:lnTo>
                      <a:pt x="251" y="188"/>
                    </a:lnTo>
                    <a:lnTo>
                      <a:pt x="251" y="198"/>
                    </a:lnTo>
                    <a:lnTo>
                      <a:pt x="256" y="203"/>
                    </a:lnTo>
                    <a:lnTo>
                      <a:pt x="256" y="208"/>
                    </a:lnTo>
                    <a:lnTo>
                      <a:pt x="256" y="213"/>
                    </a:lnTo>
                    <a:lnTo>
                      <a:pt x="256" y="218"/>
                    </a:lnTo>
                    <a:lnTo>
                      <a:pt x="256" y="223"/>
                    </a:lnTo>
                    <a:lnTo>
                      <a:pt x="256" y="228"/>
                    </a:lnTo>
                    <a:lnTo>
                      <a:pt x="256" y="233"/>
                    </a:lnTo>
                    <a:lnTo>
                      <a:pt x="256" y="239"/>
                    </a:lnTo>
                    <a:lnTo>
                      <a:pt x="260" y="239"/>
                    </a:lnTo>
                    <a:lnTo>
                      <a:pt x="260" y="244"/>
                    </a:lnTo>
                    <a:lnTo>
                      <a:pt x="260" y="249"/>
                    </a:lnTo>
                    <a:lnTo>
                      <a:pt x="265" y="254"/>
                    </a:lnTo>
                    <a:lnTo>
                      <a:pt x="265" y="259"/>
                    </a:lnTo>
                    <a:lnTo>
                      <a:pt x="270" y="264"/>
                    </a:lnTo>
                    <a:lnTo>
                      <a:pt x="270" y="269"/>
                    </a:lnTo>
                    <a:lnTo>
                      <a:pt x="270" y="274"/>
                    </a:lnTo>
                    <a:lnTo>
                      <a:pt x="270" y="279"/>
                    </a:lnTo>
                    <a:lnTo>
                      <a:pt x="270" y="284"/>
                    </a:lnTo>
                    <a:lnTo>
                      <a:pt x="270" y="289"/>
                    </a:lnTo>
                    <a:lnTo>
                      <a:pt x="274" y="289"/>
                    </a:lnTo>
                    <a:lnTo>
                      <a:pt x="279" y="289"/>
                    </a:lnTo>
                    <a:lnTo>
                      <a:pt x="279" y="294"/>
                    </a:lnTo>
                    <a:lnTo>
                      <a:pt x="284" y="305"/>
                    </a:lnTo>
                    <a:lnTo>
                      <a:pt x="288" y="310"/>
                    </a:lnTo>
                    <a:lnTo>
                      <a:pt x="293" y="320"/>
                    </a:lnTo>
                    <a:lnTo>
                      <a:pt x="293" y="330"/>
                    </a:lnTo>
                    <a:lnTo>
                      <a:pt x="298" y="330"/>
                    </a:lnTo>
                    <a:lnTo>
                      <a:pt x="298" y="325"/>
                    </a:lnTo>
                    <a:lnTo>
                      <a:pt x="302" y="325"/>
                    </a:lnTo>
                    <a:lnTo>
                      <a:pt x="307" y="325"/>
                    </a:lnTo>
                    <a:lnTo>
                      <a:pt x="316" y="340"/>
                    </a:lnTo>
                    <a:lnTo>
                      <a:pt x="316" y="345"/>
                    </a:lnTo>
                    <a:lnTo>
                      <a:pt x="321" y="355"/>
                    </a:lnTo>
                    <a:lnTo>
                      <a:pt x="325" y="361"/>
                    </a:lnTo>
                    <a:lnTo>
                      <a:pt x="325" y="366"/>
                    </a:lnTo>
                    <a:lnTo>
                      <a:pt x="330" y="366"/>
                    </a:lnTo>
                    <a:lnTo>
                      <a:pt x="330" y="371"/>
                    </a:lnTo>
                    <a:lnTo>
                      <a:pt x="330" y="376"/>
                    </a:lnTo>
                    <a:lnTo>
                      <a:pt x="335" y="376"/>
                    </a:lnTo>
                    <a:lnTo>
                      <a:pt x="335" y="381"/>
                    </a:lnTo>
                    <a:lnTo>
                      <a:pt x="339" y="381"/>
                    </a:lnTo>
                    <a:lnTo>
                      <a:pt x="339" y="386"/>
                    </a:lnTo>
                    <a:lnTo>
                      <a:pt x="339" y="391"/>
                    </a:lnTo>
                    <a:lnTo>
                      <a:pt x="344" y="396"/>
                    </a:lnTo>
                    <a:lnTo>
                      <a:pt x="344" y="406"/>
                    </a:lnTo>
                    <a:lnTo>
                      <a:pt x="344" y="411"/>
                    </a:lnTo>
                    <a:lnTo>
                      <a:pt x="349" y="422"/>
                    </a:lnTo>
                    <a:lnTo>
                      <a:pt x="349" y="427"/>
                    </a:lnTo>
                    <a:lnTo>
                      <a:pt x="349" y="432"/>
                    </a:lnTo>
                    <a:lnTo>
                      <a:pt x="349" y="437"/>
                    </a:lnTo>
                    <a:lnTo>
                      <a:pt x="349" y="442"/>
                    </a:lnTo>
                    <a:lnTo>
                      <a:pt x="353" y="442"/>
                    </a:lnTo>
                    <a:lnTo>
                      <a:pt x="353" y="447"/>
                    </a:lnTo>
                    <a:lnTo>
                      <a:pt x="353" y="452"/>
                    </a:lnTo>
                    <a:lnTo>
                      <a:pt x="358" y="452"/>
                    </a:lnTo>
                    <a:lnTo>
                      <a:pt x="358" y="457"/>
                    </a:lnTo>
                    <a:lnTo>
                      <a:pt x="363" y="462"/>
                    </a:lnTo>
                    <a:lnTo>
                      <a:pt x="363" y="467"/>
                    </a:lnTo>
                    <a:lnTo>
                      <a:pt x="363" y="472"/>
                    </a:lnTo>
                    <a:lnTo>
                      <a:pt x="358" y="477"/>
                    </a:lnTo>
                    <a:lnTo>
                      <a:pt x="353" y="483"/>
                    </a:lnTo>
                    <a:lnTo>
                      <a:pt x="349" y="488"/>
                    </a:lnTo>
                    <a:lnTo>
                      <a:pt x="344" y="493"/>
                    </a:lnTo>
                    <a:lnTo>
                      <a:pt x="349" y="498"/>
                    </a:lnTo>
                    <a:lnTo>
                      <a:pt x="349" y="503"/>
                    </a:lnTo>
                    <a:lnTo>
                      <a:pt x="353" y="508"/>
                    </a:lnTo>
                    <a:lnTo>
                      <a:pt x="353" y="513"/>
                    </a:lnTo>
                    <a:lnTo>
                      <a:pt x="349" y="518"/>
                    </a:lnTo>
                    <a:lnTo>
                      <a:pt x="344" y="518"/>
                    </a:lnTo>
                    <a:lnTo>
                      <a:pt x="344" y="523"/>
                    </a:lnTo>
                    <a:lnTo>
                      <a:pt x="339" y="523"/>
                    </a:lnTo>
                    <a:lnTo>
                      <a:pt x="335" y="523"/>
                    </a:lnTo>
                    <a:lnTo>
                      <a:pt x="335" y="528"/>
                    </a:lnTo>
                    <a:lnTo>
                      <a:pt x="330" y="528"/>
                    </a:lnTo>
                    <a:lnTo>
                      <a:pt x="325" y="528"/>
                    </a:lnTo>
                    <a:lnTo>
                      <a:pt x="325" y="533"/>
                    </a:lnTo>
                    <a:lnTo>
                      <a:pt x="321" y="533"/>
                    </a:lnTo>
                    <a:lnTo>
                      <a:pt x="316" y="538"/>
                    </a:lnTo>
                    <a:lnTo>
                      <a:pt x="311" y="538"/>
                    </a:lnTo>
                    <a:lnTo>
                      <a:pt x="311" y="544"/>
                    </a:lnTo>
                    <a:lnTo>
                      <a:pt x="307" y="544"/>
                    </a:lnTo>
                    <a:lnTo>
                      <a:pt x="302" y="544"/>
                    </a:lnTo>
                    <a:lnTo>
                      <a:pt x="302" y="549"/>
                    </a:lnTo>
                    <a:lnTo>
                      <a:pt x="298" y="549"/>
                    </a:lnTo>
                    <a:lnTo>
                      <a:pt x="293" y="554"/>
                    </a:lnTo>
                    <a:lnTo>
                      <a:pt x="288" y="554"/>
                    </a:lnTo>
                    <a:lnTo>
                      <a:pt x="288" y="559"/>
                    </a:lnTo>
                    <a:lnTo>
                      <a:pt x="284" y="559"/>
                    </a:lnTo>
                    <a:lnTo>
                      <a:pt x="279" y="559"/>
                    </a:lnTo>
                    <a:lnTo>
                      <a:pt x="279" y="564"/>
                    </a:lnTo>
                    <a:lnTo>
                      <a:pt x="274" y="564"/>
                    </a:lnTo>
                    <a:lnTo>
                      <a:pt x="270" y="564"/>
                    </a:lnTo>
                    <a:lnTo>
                      <a:pt x="270" y="569"/>
                    </a:lnTo>
                    <a:lnTo>
                      <a:pt x="265" y="569"/>
                    </a:lnTo>
                    <a:lnTo>
                      <a:pt x="260" y="569"/>
                    </a:lnTo>
                    <a:lnTo>
                      <a:pt x="260" y="574"/>
                    </a:lnTo>
                    <a:lnTo>
                      <a:pt x="256" y="574"/>
                    </a:lnTo>
                    <a:lnTo>
                      <a:pt x="251" y="574"/>
                    </a:lnTo>
                    <a:lnTo>
                      <a:pt x="251" y="579"/>
                    </a:lnTo>
                    <a:lnTo>
                      <a:pt x="246" y="579"/>
                    </a:lnTo>
                    <a:lnTo>
                      <a:pt x="242" y="584"/>
                    </a:lnTo>
                    <a:lnTo>
                      <a:pt x="237" y="584"/>
                    </a:lnTo>
                    <a:lnTo>
                      <a:pt x="237" y="589"/>
                    </a:lnTo>
                    <a:lnTo>
                      <a:pt x="232" y="589"/>
                    </a:lnTo>
                    <a:lnTo>
                      <a:pt x="228" y="589"/>
                    </a:lnTo>
                    <a:lnTo>
                      <a:pt x="228" y="594"/>
                    </a:lnTo>
                    <a:lnTo>
                      <a:pt x="223" y="594"/>
                    </a:lnTo>
                    <a:lnTo>
                      <a:pt x="219" y="589"/>
                    </a:lnTo>
                    <a:lnTo>
                      <a:pt x="214" y="584"/>
                    </a:lnTo>
                    <a:lnTo>
                      <a:pt x="214" y="579"/>
                    </a:lnTo>
                    <a:lnTo>
                      <a:pt x="209" y="574"/>
                    </a:lnTo>
                    <a:lnTo>
                      <a:pt x="209" y="569"/>
                    </a:lnTo>
                    <a:lnTo>
                      <a:pt x="205" y="569"/>
                    </a:lnTo>
                    <a:lnTo>
                      <a:pt x="205" y="564"/>
                    </a:lnTo>
                    <a:lnTo>
                      <a:pt x="205" y="559"/>
                    </a:lnTo>
                    <a:lnTo>
                      <a:pt x="205" y="554"/>
                    </a:lnTo>
                    <a:lnTo>
                      <a:pt x="200" y="554"/>
                    </a:lnTo>
                    <a:lnTo>
                      <a:pt x="200" y="549"/>
                    </a:lnTo>
                    <a:lnTo>
                      <a:pt x="205" y="549"/>
                    </a:lnTo>
                    <a:lnTo>
                      <a:pt x="200" y="549"/>
                    </a:lnTo>
                    <a:lnTo>
                      <a:pt x="200" y="544"/>
                    </a:lnTo>
                    <a:lnTo>
                      <a:pt x="195" y="538"/>
                    </a:lnTo>
                    <a:lnTo>
                      <a:pt x="195" y="533"/>
                    </a:lnTo>
                    <a:lnTo>
                      <a:pt x="191" y="533"/>
                    </a:lnTo>
                    <a:lnTo>
                      <a:pt x="186" y="523"/>
                    </a:lnTo>
                    <a:lnTo>
                      <a:pt x="186" y="518"/>
                    </a:lnTo>
                    <a:lnTo>
                      <a:pt x="181" y="513"/>
                    </a:lnTo>
                    <a:lnTo>
                      <a:pt x="181" y="508"/>
                    </a:lnTo>
                    <a:lnTo>
                      <a:pt x="177" y="508"/>
                    </a:lnTo>
                    <a:lnTo>
                      <a:pt x="177" y="503"/>
                    </a:lnTo>
                    <a:lnTo>
                      <a:pt x="172" y="503"/>
                    </a:lnTo>
                    <a:lnTo>
                      <a:pt x="172" y="498"/>
                    </a:lnTo>
                    <a:lnTo>
                      <a:pt x="167" y="498"/>
                    </a:lnTo>
                    <a:lnTo>
                      <a:pt x="167" y="493"/>
                    </a:lnTo>
                    <a:lnTo>
                      <a:pt x="167" y="488"/>
                    </a:lnTo>
                    <a:lnTo>
                      <a:pt x="163" y="483"/>
                    </a:lnTo>
                    <a:lnTo>
                      <a:pt x="158" y="483"/>
                    </a:lnTo>
                    <a:lnTo>
                      <a:pt x="153" y="483"/>
                    </a:lnTo>
                    <a:lnTo>
                      <a:pt x="153" y="477"/>
                    </a:lnTo>
                    <a:lnTo>
                      <a:pt x="149" y="477"/>
                    </a:lnTo>
                    <a:lnTo>
                      <a:pt x="144" y="477"/>
                    </a:lnTo>
                    <a:lnTo>
                      <a:pt x="139" y="477"/>
                    </a:lnTo>
                    <a:lnTo>
                      <a:pt x="139" y="472"/>
                    </a:lnTo>
                    <a:lnTo>
                      <a:pt x="135" y="472"/>
                    </a:lnTo>
                    <a:lnTo>
                      <a:pt x="130" y="472"/>
                    </a:lnTo>
                    <a:lnTo>
                      <a:pt x="130" y="467"/>
                    </a:lnTo>
                    <a:lnTo>
                      <a:pt x="130" y="462"/>
                    </a:lnTo>
                    <a:lnTo>
                      <a:pt x="126" y="457"/>
                    </a:lnTo>
                    <a:lnTo>
                      <a:pt x="126" y="452"/>
                    </a:lnTo>
                    <a:lnTo>
                      <a:pt x="126" y="447"/>
                    </a:lnTo>
                    <a:lnTo>
                      <a:pt x="121" y="447"/>
                    </a:lnTo>
                    <a:lnTo>
                      <a:pt x="121" y="442"/>
                    </a:lnTo>
                    <a:lnTo>
                      <a:pt x="116" y="437"/>
                    </a:lnTo>
                    <a:lnTo>
                      <a:pt x="116" y="432"/>
                    </a:lnTo>
                    <a:lnTo>
                      <a:pt x="112" y="422"/>
                    </a:lnTo>
                    <a:lnTo>
                      <a:pt x="112" y="416"/>
                    </a:lnTo>
                    <a:lnTo>
                      <a:pt x="112" y="411"/>
                    </a:lnTo>
                    <a:lnTo>
                      <a:pt x="112" y="406"/>
                    </a:lnTo>
                    <a:lnTo>
                      <a:pt x="112" y="401"/>
                    </a:lnTo>
                    <a:lnTo>
                      <a:pt x="112" y="396"/>
                    </a:lnTo>
                    <a:lnTo>
                      <a:pt x="112" y="391"/>
                    </a:lnTo>
                    <a:lnTo>
                      <a:pt x="112" y="386"/>
                    </a:lnTo>
                    <a:lnTo>
                      <a:pt x="112" y="381"/>
                    </a:lnTo>
                    <a:lnTo>
                      <a:pt x="112" y="376"/>
                    </a:lnTo>
                    <a:lnTo>
                      <a:pt x="112" y="371"/>
                    </a:lnTo>
                    <a:lnTo>
                      <a:pt x="112" y="366"/>
                    </a:lnTo>
                    <a:lnTo>
                      <a:pt x="107" y="366"/>
                    </a:lnTo>
                    <a:lnTo>
                      <a:pt x="107" y="361"/>
                    </a:lnTo>
                    <a:lnTo>
                      <a:pt x="107" y="355"/>
                    </a:lnTo>
                    <a:lnTo>
                      <a:pt x="107" y="350"/>
                    </a:lnTo>
                    <a:lnTo>
                      <a:pt x="107" y="345"/>
                    </a:lnTo>
                    <a:lnTo>
                      <a:pt x="107" y="340"/>
                    </a:lnTo>
                    <a:lnTo>
                      <a:pt x="107" y="335"/>
                    </a:lnTo>
                    <a:lnTo>
                      <a:pt x="102" y="335"/>
                    </a:lnTo>
                    <a:lnTo>
                      <a:pt x="98" y="335"/>
                    </a:lnTo>
                    <a:lnTo>
                      <a:pt x="98" y="330"/>
                    </a:lnTo>
                    <a:lnTo>
                      <a:pt x="98" y="325"/>
                    </a:lnTo>
                    <a:lnTo>
                      <a:pt x="93" y="325"/>
                    </a:lnTo>
                    <a:lnTo>
                      <a:pt x="93" y="320"/>
                    </a:lnTo>
                    <a:lnTo>
                      <a:pt x="88" y="320"/>
                    </a:lnTo>
                    <a:lnTo>
                      <a:pt x="88" y="315"/>
                    </a:lnTo>
                    <a:lnTo>
                      <a:pt x="84" y="310"/>
                    </a:lnTo>
                    <a:lnTo>
                      <a:pt x="79" y="310"/>
                    </a:lnTo>
                    <a:lnTo>
                      <a:pt x="79" y="305"/>
                    </a:lnTo>
                    <a:lnTo>
                      <a:pt x="74" y="305"/>
                    </a:lnTo>
                    <a:lnTo>
                      <a:pt x="74" y="300"/>
                    </a:lnTo>
                    <a:lnTo>
                      <a:pt x="70" y="300"/>
                    </a:lnTo>
                    <a:lnTo>
                      <a:pt x="70" y="294"/>
                    </a:lnTo>
                    <a:lnTo>
                      <a:pt x="70" y="289"/>
                    </a:lnTo>
                    <a:lnTo>
                      <a:pt x="65" y="289"/>
                    </a:lnTo>
                    <a:lnTo>
                      <a:pt x="65" y="284"/>
                    </a:lnTo>
                    <a:lnTo>
                      <a:pt x="65" y="279"/>
                    </a:lnTo>
                    <a:lnTo>
                      <a:pt x="60" y="279"/>
                    </a:lnTo>
                    <a:lnTo>
                      <a:pt x="60" y="274"/>
                    </a:lnTo>
                    <a:lnTo>
                      <a:pt x="60" y="269"/>
                    </a:lnTo>
                    <a:lnTo>
                      <a:pt x="56" y="269"/>
                    </a:lnTo>
                    <a:lnTo>
                      <a:pt x="56" y="264"/>
                    </a:lnTo>
                    <a:lnTo>
                      <a:pt x="56" y="259"/>
                    </a:lnTo>
                    <a:lnTo>
                      <a:pt x="56" y="254"/>
                    </a:lnTo>
                    <a:lnTo>
                      <a:pt x="51" y="249"/>
                    </a:lnTo>
                    <a:lnTo>
                      <a:pt x="46" y="249"/>
                    </a:lnTo>
                    <a:lnTo>
                      <a:pt x="46" y="244"/>
                    </a:lnTo>
                    <a:lnTo>
                      <a:pt x="46" y="239"/>
                    </a:lnTo>
                    <a:lnTo>
                      <a:pt x="46" y="233"/>
                    </a:lnTo>
                    <a:lnTo>
                      <a:pt x="46" y="228"/>
                    </a:lnTo>
                    <a:lnTo>
                      <a:pt x="51" y="228"/>
                    </a:lnTo>
                    <a:lnTo>
                      <a:pt x="51" y="223"/>
                    </a:lnTo>
                    <a:lnTo>
                      <a:pt x="42" y="218"/>
                    </a:lnTo>
                    <a:lnTo>
                      <a:pt x="37" y="218"/>
                    </a:lnTo>
                    <a:lnTo>
                      <a:pt x="33" y="218"/>
                    </a:lnTo>
                    <a:lnTo>
                      <a:pt x="28" y="218"/>
                    </a:lnTo>
                    <a:lnTo>
                      <a:pt x="23" y="218"/>
                    </a:lnTo>
                    <a:lnTo>
                      <a:pt x="19" y="218"/>
                    </a:lnTo>
                    <a:lnTo>
                      <a:pt x="14" y="218"/>
                    </a:lnTo>
                    <a:lnTo>
                      <a:pt x="14" y="223"/>
                    </a:lnTo>
                    <a:lnTo>
                      <a:pt x="9" y="223"/>
                    </a:lnTo>
                    <a:lnTo>
                      <a:pt x="9" y="228"/>
                    </a:lnTo>
                    <a:lnTo>
                      <a:pt x="9" y="233"/>
                    </a:lnTo>
                    <a:lnTo>
                      <a:pt x="5" y="233"/>
                    </a:lnTo>
                    <a:lnTo>
                      <a:pt x="0" y="233"/>
                    </a:lnTo>
                    <a:lnTo>
                      <a:pt x="0" y="228"/>
                    </a:lnTo>
                    <a:lnTo>
                      <a:pt x="5" y="223"/>
                    </a:lnTo>
                    <a:lnTo>
                      <a:pt x="14" y="203"/>
                    </a:lnTo>
                    <a:lnTo>
                      <a:pt x="19" y="198"/>
                    </a:lnTo>
                    <a:lnTo>
                      <a:pt x="19" y="193"/>
                    </a:lnTo>
                    <a:lnTo>
                      <a:pt x="23" y="188"/>
                    </a:lnTo>
                    <a:lnTo>
                      <a:pt x="28" y="172"/>
                    </a:lnTo>
                    <a:lnTo>
                      <a:pt x="28" y="167"/>
                    </a:lnTo>
                    <a:lnTo>
                      <a:pt x="33" y="152"/>
                    </a:lnTo>
                    <a:lnTo>
                      <a:pt x="33" y="147"/>
                    </a:lnTo>
                    <a:lnTo>
                      <a:pt x="37" y="147"/>
                    </a:lnTo>
                    <a:lnTo>
                      <a:pt x="37" y="142"/>
                    </a:lnTo>
                    <a:lnTo>
                      <a:pt x="37" y="137"/>
                    </a:lnTo>
                    <a:lnTo>
                      <a:pt x="37" y="132"/>
                    </a:lnTo>
                    <a:lnTo>
                      <a:pt x="42" y="127"/>
                    </a:lnTo>
                    <a:lnTo>
                      <a:pt x="42" y="122"/>
                    </a:lnTo>
                    <a:lnTo>
                      <a:pt x="42" y="117"/>
                    </a:lnTo>
                    <a:lnTo>
                      <a:pt x="46" y="106"/>
                    </a:lnTo>
                    <a:lnTo>
                      <a:pt x="46" y="101"/>
                    </a:lnTo>
                    <a:lnTo>
                      <a:pt x="56" y="86"/>
                    </a:lnTo>
                    <a:lnTo>
                      <a:pt x="60" y="81"/>
                    </a:lnTo>
                    <a:lnTo>
                      <a:pt x="60" y="76"/>
                    </a:lnTo>
                    <a:lnTo>
                      <a:pt x="65" y="71"/>
                    </a:lnTo>
                    <a:lnTo>
                      <a:pt x="65" y="66"/>
                    </a:lnTo>
                    <a:lnTo>
                      <a:pt x="70" y="66"/>
                    </a:lnTo>
                    <a:lnTo>
                      <a:pt x="70" y="56"/>
                    </a:lnTo>
                    <a:lnTo>
                      <a:pt x="74" y="45"/>
                    </a:lnTo>
                    <a:lnTo>
                      <a:pt x="79" y="45"/>
                    </a:lnTo>
                    <a:lnTo>
                      <a:pt x="79" y="40"/>
                    </a:lnTo>
                    <a:lnTo>
                      <a:pt x="84" y="30"/>
                    </a:lnTo>
                    <a:lnTo>
                      <a:pt x="84" y="25"/>
                    </a:lnTo>
                    <a:lnTo>
                      <a:pt x="88" y="20"/>
                    </a:lnTo>
                    <a:lnTo>
                      <a:pt x="102" y="15"/>
                    </a:lnTo>
                    <a:lnTo>
                      <a:pt x="102" y="10"/>
                    </a:lnTo>
                    <a:lnTo>
                      <a:pt x="107" y="10"/>
                    </a:lnTo>
                    <a:lnTo>
                      <a:pt x="112" y="10"/>
                    </a:lnTo>
                    <a:lnTo>
                      <a:pt x="116" y="10"/>
                    </a:lnTo>
                    <a:lnTo>
                      <a:pt x="116" y="5"/>
                    </a:lnTo>
                    <a:lnTo>
                      <a:pt x="121" y="5"/>
                    </a:lnTo>
                    <a:lnTo>
                      <a:pt x="126" y="5"/>
                    </a:lnTo>
                    <a:lnTo>
                      <a:pt x="130" y="5"/>
                    </a:lnTo>
                    <a:lnTo>
                      <a:pt x="135" y="5"/>
                    </a:lnTo>
                    <a:lnTo>
                      <a:pt x="139" y="5"/>
                    </a:lnTo>
                    <a:lnTo>
                      <a:pt x="144" y="5"/>
                    </a:lnTo>
                    <a:lnTo>
                      <a:pt x="144" y="0"/>
                    </a:lnTo>
                    <a:lnTo>
                      <a:pt x="149" y="0"/>
                    </a:lnTo>
                    <a:lnTo>
                      <a:pt x="153" y="0"/>
                    </a:lnTo>
                    <a:lnTo>
                      <a:pt x="163" y="0"/>
                    </a:lnTo>
                    <a:lnTo>
                      <a:pt x="163" y="5"/>
                    </a:lnTo>
                    <a:lnTo>
                      <a:pt x="163" y="10"/>
                    </a:lnTo>
                    <a:lnTo>
                      <a:pt x="167" y="10"/>
                    </a:lnTo>
                    <a:lnTo>
                      <a:pt x="172" y="10"/>
                    </a:lnTo>
                    <a:lnTo>
                      <a:pt x="177" y="10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54" name="Freeform 65"/>
              <p:cNvSpPr>
                <a:spLocks/>
              </p:cNvSpPr>
              <p:nvPr/>
            </p:nvSpPr>
            <p:spPr bwMode="auto">
              <a:xfrm>
                <a:off x="2894" y="1503"/>
                <a:ext cx="539" cy="625"/>
              </a:xfrm>
              <a:custGeom>
                <a:avLst/>
                <a:gdLst>
                  <a:gd name="T0" fmla="*/ 135 w 539"/>
                  <a:gd name="T1" fmla="*/ 56 h 625"/>
                  <a:gd name="T2" fmla="*/ 172 w 539"/>
                  <a:gd name="T3" fmla="*/ 5 h 625"/>
                  <a:gd name="T4" fmla="*/ 209 w 539"/>
                  <a:gd name="T5" fmla="*/ 5 h 625"/>
                  <a:gd name="T6" fmla="*/ 214 w 539"/>
                  <a:gd name="T7" fmla="*/ 36 h 625"/>
                  <a:gd name="T8" fmla="*/ 223 w 539"/>
                  <a:gd name="T9" fmla="*/ 66 h 625"/>
                  <a:gd name="T10" fmla="*/ 237 w 539"/>
                  <a:gd name="T11" fmla="*/ 92 h 625"/>
                  <a:gd name="T12" fmla="*/ 256 w 539"/>
                  <a:gd name="T13" fmla="*/ 117 h 625"/>
                  <a:gd name="T14" fmla="*/ 265 w 539"/>
                  <a:gd name="T15" fmla="*/ 148 h 625"/>
                  <a:gd name="T16" fmla="*/ 270 w 539"/>
                  <a:gd name="T17" fmla="*/ 183 h 625"/>
                  <a:gd name="T18" fmla="*/ 279 w 539"/>
                  <a:gd name="T19" fmla="*/ 229 h 625"/>
                  <a:gd name="T20" fmla="*/ 297 w 539"/>
                  <a:gd name="T21" fmla="*/ 254 h 625"/>
                  <a:gd name="T22" fmla="*/ 325 w 539"/>
                  <a:gd name="T23" fmla="*/ 270 h 625"/>
                  <a:gd name="T24" fmla="*/ 339 w 539"/>
                  <a:gd name="T25" fmla="*/ 295 h 625"/>
                  <a:gd name="T26" fmla="*/ 363 w 539"/>
                  <a:gd name="T27" fmla="*/ 331 h 625"/>
                  <a:gd name="T28" fmla="*/ 367 w 539"/>
                  <a:gd name="T29" fmla="*/ 356 h 625"/>
                  <a:gd name="T30" fmla="*/ 395 w 539"/>
                  <a:gd name="T31" fmla="*/ 371 h 625"/>
                  <a:gd name="T32" fmla="*/ 418 w 539"/>
                  <a:gd name="T33" fmla="*/ 351 h 625"/>
                  <a:gd name="T34" fmla="*/ 442 w 539"/>
                  <a:gd name="T35" fmla="*/ 346 h 625"/>
                  <a:gd name="T36" fmla="*/ 469 w 539"/>
                  <a:gd name="T37" fmla="*/ 407 h 625"/>
                  <a:gd name="T38" fmla="*/ 474 w 539"/>
                  <a:gd name="T39" fmla="*/ 453 h 625"/>
                  <a:gd name="T40" fmla="*/ 479 w 539"/>
                  <a:gd name="T41" fmla="*/ 483 h 625"/>
                  <a:gd name="T42" fmla="*/ 502 w 539"/>
                  <a:gd name="T43" fmla="*/ 503 h 625"/>
                  <a:gd name="T44" fmla="*/ 535 w 539"/>
                  <a:gd name="T45" fmla="*/ 534 h 625"/>
                  <a:gd name="T46" fmla="*/ 502 w 539"/>
                  <a:gd name="T47" fmla="*/ 544 h 625"/>
                  <a:gd name="T48" fmla="*/ 474 w 539"/>
                  <a:gd name="T49" fmla="*/ 554 h 625"/>
                  <a:gd name="T50" fmla="*/ 451 w 539"/>
                  <a:gd name="T51" fmla="*/ 570 h 625"/>
                  <a:gd name="T52" fmla="*/ 437 w 539"/>
                  <a:gd name="T53" fmla="*/ 595 h 625"/>
                  <a:gd name="T54" fmla="*/ 423 w 539"/>
                  <a:gd name="T55" fmla="*/ 620 h 625"/>
                  <a:gd name="T56" fmla="*/ 349 w 539"/>
                  <a:gd name="T57" fmla="*/ 610 h 625"/>
                  <a:gd name="T58" fmla="*/ 330 w 539"/>
                  <a:gd name="T59" fmla="*/ 580 h 625"/>
                  <a:gd name="T60" fmla="*/ 307 w 539"/>
                  <a:gd name="T61" fmla="*/ 564 h 625"/>
                  <a:gd name="T62" fmla="*/ 265 w 539"/>
                  <a:gd name="T63" fmla="*/ 544 h 625"/>
                  <a:gd name="T64" fmla="*/ 232 w 539"/>
                  <a:gd name="T65" fmla="*/ 539 h 625"/>
                  <a:gd name="T66" fmla="*/ 214 w 539"/>
                  <a:gd name="T67" fmla="*/ 549 h 625"/>
                  <a:gd name="T68" fmla="*/ 181 w 539"/>
                  <a:gd name="T69" fmla="*/ 559 h 625"/>
                  <a:gd name="T70" fmla="*/ 135 w 539"/>
                  <a:gd name="T71" fmla="*/ 570 h 625"/>
                  <a:gd name="T72" fmla="*/ 102 w 539"/>
                  <a:gd name="T73" fmla="*/ 580 h 625"/>
                  <a:gd name="T74" fmla="*/ 74 w 539"/>
                  <a:gd name="T75" fmla="*/ 590 h 625"/>
                  <a:gd name="T76" fmla="*/ 42 w 539"/>
                  <a:gd name="T77" fmla="*/ 575 h 625"/>
                  <a:gd name="T78" fmla="*/ 9 w 539"/>
                  <a:gd name="T79" fmla="*/ 559 h 625"/>
                  <a:gd name="T80" fmla="*/ 23 w 539"/>
                  <a:gd name="T81" fmla="*/ 529 h 625"/>
                  <a:gd name="T82" fmla="*/ 51 w 539"/>
                  <a:gd name="T83" fmla="*/ 498 h 625"/>
                  <a:gd name="T84" fmla="*/ 65 w 539"/>
                  <a:gd name="T85" fmla="*/ 483 h 625"/>
                  <a:gd name="T86" fmla="*/ 79 w 539"/>
                  <a:gd name="T87" fmla="*/ 468 h 625"/>
                  <a:gd name="T88" fmla="*/ 98 w 539"/>
                  <a:gd name="T89" fmla="*/ 453 h 625"/>
                  <a:gd name="T90" fmla="*/ 135 w 539"/>
                  <a:gd name="T91" fmla="*/ 448 h 625"/>
                  <a:gd name="T92" fmla="*/ 167 w 539"/>
                  <a:gd name="T93" fmla="*/ 437 h 625"/>
                  <a:gd name="T94" fmla="*/ 172 w 539"/>
                  <a:gd name="T95" fmla="*/ 442 h 625"/>
                  <a:gd name="T96" fmla="*/ 204 w 539"/>
                  <a:gd name="T97" fmla="*/ 427 h 625"/>
                  <a:gd name="T98" fmla="*/ 195 w 539"/>
                  <a:gd name="T99" fmla="*/ 381 h 625"/>
                  <a:gd name="T100" fmla="*/ 195 w 539"/>
                  <a:gd name="T101" fmla="*/ 346 h 625"/>
                  <a:gd name="T102" fmla="*/ 200 w 539"/>
                  <a:gd name="T103" fmla="*/ 310 h 625"/>
                  <a:gd name="T104" fmla="*/ 191 w 539"/>
                  <a:gd name="T105" fmla="*/ 239 h 625"/>
                  <a:gd name="T106" fmla="*/ 167 w 539"/>
                  <a:gd name="T107" fmla="*/ 234 h 625"/>
                  <a:gd name="T108" fmla="*/ 163 w 539"/>
                  <a:gd name="T109" fmla="*/ 198 h 625"/>
                  <a:gd name="T110" fmla="*/ 158 w 539"/>
                  <a:gd name="T111" fmla="*/ 163 h 625"/>
                  <a:gd name="T112" fmla="*/ 130 w 539"/>
                  <a:gd name="T113" fmla="*/ 153 h 625"/>
                  <a:gd name="T114" fmla="*/ 98 w 539"/>
                  <a:gd name="T115" fmla="*/ 158 h 62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39"/>
                  <a:gd name="T175" fmla="*/ 0 h 625"/>
                  <a:gd name="T176" fmla="*/ 539 w 539"/>
                  <a:gd name="T177" fmla="*/ 625 h 62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39" h="625">
                    <a:moveTo>
                      <a:pt x="93" y="153"/>
                    </a:moveTo>
                    <a:lnTo>
                      <a:pt x="102" y="127"/>
                    </a:lnTo>
                    <a:lnTo>
                      <a:pt x="116" y="97"/>
                    </a:lnTo>
                    <a:lnTo>
                      <a:pt x="116" y="92"/>
                    </a:lnTo>
                    <a:lnTo>
                      <a:pt x="125" y="76"/>
                    </a:lnTo>
                    <a:lnTo>
                      <a:pt x="125" y="71"/>
                    </a:lnTo>
                    <a:lnTo>
                      <a:pt x="135" y="61"/>
                    </a:lnTo>
                    <a:lnTo>
                      <a:pt x="135" y="56"/>
                    </a:lnTo>
                    <a:lnTo>
                      <a:pt x="149" y="26"/>
                    </a:lnTo>
                    <a:lnTo>
                      <a:pt x="153" y="21"/>
                    </a:lnTo>
                    <a:lnTo>
                      <a:pt x="158" y="15"/>
                    </a:lnTo>
                    <a:lnTo>
                      <a:pt x="163" y="15"/>
                    </a:lnTo>
                    <a:lnTo>
                      <a:pt x="167" y="15"/>
                    </a:lnTo>
                    <a:lnTo>
                      <a:pt x="167" y="10"/>
                    </a:lnTo>
                    <a:lnTo>
                      <a:pt x="167" y="5"/>
                    </a:lnTo>
                    <a:lnTo>
                      <a:pt x="172" y="5"/>
                    </a:lnTo>
                    <a:lnTo>
                      <a:pt x="172" y="0"/>
                    </a:lnTo>
                    <a:lnTo>
                      <a:pt x="177" y="0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0"/>
                    </a:lnTo>
                    <a:lnTo>
                      <a:pt x="195" y="0"/>
                    </a:lnTo>
                    <a:lnTo>
                      <a:pt x="200" y="0"/>
                    </a:lnTo>
                    <a:lnTo>
                      <a:pt x="209" y="5"/>
                    </a:lnTo>
                    <a:lnTo>
                      <a:pt x="209" y="10"/>
                    </a:lnTo>
                    <a:lnTo>
                      <a:pt x="204" y="10"/>
                    </a:lnTo>
                    <a:lnTo>
                      <a:pt x="204" y="15"/>
                    </a:lnTo>
                    <a:lnTo>
                      <a:pt x="204" y="21"/>
                    </a:lnTo>
                    <a:lnTo>
                      <a:pt x="204" y="26"/>
                    </a:lnTo>
                    <a:lnTo>
                      <a:pt x="204" y="31"/>
                    </a:lnTo>
                    <a:lnTo>
                      <a:pt x="209" y="31"/>
                    </a:lnTo>
                    <a:lnTo>
                      <a:pt x="214" y="36"/>
                    </a:lnTo>
                    <a:lnTo>
                      <a:pt x="214" y="41"/>
                    </a:lnTo>
                    <a:lnTo>
                      <a:pt x="214" y="46"/>
                    </a:lnTo>
                    <a:lnTo>
                      <a:pt x="214" y="51"/>
                    </a:lnTo>
                    <a:lnTo>
                      <a:pt x="218" y="51"/>
                    </a:lnTo>
                    <a:lnTo>
                      <a:pt x="218" y="56"/>
                    </a:lnTo>
                    <a:lnTo>
                      <a:pt x="218" y="61"/>
                    </a:lnTo>
                    <a:lnTo>
                      <a:pt x="223" y="61"/>
                    </a:lnTo>
                    <a:lnTo>
                      <a:pt x="223" y="66"/>
                    </a:lnTo>
                    <a:lnTo>
                      <a:pt x="223" y="71"/>
                    </a:lnTo>
                    <a:lnTo>
                      <a:pt x="228" y="71"/>
                    </a:lnTo>
                    <a:lnTo>
                      <a:pt x="228" y="76"/>
                    </a:lnTo>
                    <a:lnTo>
                      <a:pt x="228" y="82"/>
                    </a:lnTo>
                    <a:lnTo>
                      <a:pt x="232" y="82"/>
                    </a:lnTo>
                    <a:lnTo>
                      <a:pt x="232" y="87"/>
                    </a:lnTo>
                    <a:lnTo>
                      <a:pt x="237" y="87"/>
                    </a:lnTo>
                    <a:lnTo>
                      <a:pt x="237" y="92"/>
                    </a:lnTo>
                    <a:lnTo>
                      <a:pt x="242" y="92"/>
                    </a:lnTo>
                    <a:lnTo>
                      <a:pt x="246" y="97"/>
                    </a:lnTo>
                    <a:lnTo>
                      <a:pt x="246" y="102"/>
                    </a:lnTo>
                    <a:lnTo>
                      <a:pt x="251" y="102"/>
                    </a:lnTo>
                    <a:lnTo>
                      <a:pt x="251" y="107"/>
                    </a:lnTo>
                    <a:lnTo>
                      <a:pt x="256" y="107"/>
                    </a:lnTo>
                    <a:lnTo>
                      <a:pt x="256" y="112"/>
                    </a:lnTo>
                    <a:lnTo>
                      <a:pt x="256" y="117"/>
                    </a:lnTo>
                    <a:lnTo>
                      <a:pt x="260" y="117"/>
                    </a:lnTo>
                    <a:lnTo>
                      <a:pt x="265" y="117"/>
                    </a:lnTo>
                    <a:lnTo>
                      <a:pt x="265" y="122"/>
                    </a:lnTo>
                    <a:lnTo>
                      <a:pt x="265" y="127"/>
                    </a:lnTo>
                    <a:lnTo>
                      <a:pt x="265" y="132"/>
                    </a:lnTo>
                    <a:lnTo>
                      <a:pt x="265" y="137"/>
                    </a:lnTo>
                    <a:lnTo>
                      <a:pt x="265" y="143"/>
                    </a:lnTo>
                    <a:lnTo>
                      <a:pt x="265" y="148"/>
                    </a:lnTo>
                    <a:lnTo>
                      <a:pt x="270" y="148"/>
                    </a:lnTo>
                    <a:lnTo>
                      <a:pt x="270" y="153"/>
                    </a:lnTo>
                    <a:lnTo>
                      <a:pt x="270" y="158"/>
                    </a:lnTo>
                    <a:lnTo>
                      <a:pt x="270" y="163"/>
                    </a:lnTo>
                    <a:lnTo>
                      <a:pt x="270" y="168"/>
                    </a:lnTo>
                    <a:lnTo>
                      <a:pt x="270" y="173"/>
                    </a:lnTo>
                    <a:lnTo>
                      <a:pt x="270" y="178"/>
                    </a:lnTo>
                    <a:lnTo>
                      <a:pt x="270" y="183"/>
                    </a:lnTo>
                    <a:lnTo>
                      <a:pt x="270" y="188"/>
                    </a:lnTo>
                    <a:lnTo>
                      <a:pt x="270" y="193"/>
                    </a:lnTo>
                    <a:lnTo>
                      <a:pt x="270" y="198"/>
                    </a:lnTo>
                    <a:lnTo>
                      <a:pt x="270" y="204"/>
                    </a:lnTo>
                    <a:lnTo>
                      <a:pt x="274" y="214"/>
                    </a:lnTo>
                    <a:lnTo>
                      <a:pt x="274" y="219"/>
                    </a:lnTo>
                    <a:lnTo>
                      <a:pt x="279" y="224"/>
                    </a:lnTo>
                    <a:lnTo>
                      <a:pt x="279" y="229"/>
                    </a:lnTo>
                    <a:lnTo>
                      <a:pt x="284" y="229"/>
                    </a:lnTo>
                    <a:lnTo>
                      <a:pt x="284" y="234"/>
                    </a:lnTo>
                    <a:lnTo>
                      <a:pt x="284" y="239"/>
                    </a:lnTo>
                    <a:lnTo>
                      <a:pt x="288" y="244"/>
                    </a:lnTo>
                    <a:lnTo>
                      <a:pt x="288" y="249"/>
                    </a:lnTo>
                    <a:lnTo>
                      <a:pt x="288" y="254"/>
                    </a:lnTo>
                    <a:lnTo>
                      <a:pt x="293" y="254"/>
                    </a:lnTo>
                    <a:lnTo>
                      <a:pt x="297" y="254"/>
                    </a:lnTo>
                    <a:lnTo>
                      <a:pt x="297" y="259"/>
                    </a:lnTo>
                    <a:lnTo>
                      <a:pt x="302" y="259"/>
                    </a:lnTo>
                    <a:lnTo>
                      <a:pt x="307" y="259"/>
                    </a:lnTo>
                    <a:lnTo>
                      <a:pt x="311" y="259"/>
                    </a:lnTo>
                    <a:lnTo>
                      <a:pt x="311" y="265"/>
                    </a:lnTo>
                    <a:lnTo>
                      <a:pt x="316" y="265"/>
                    </a:lnTo>
                    <a:lnTo>
                      <a:pt x="321" y="265"/>
                    </a:lnTo>
                    <a:lnTo>
                      <a:pt x="325" y="270"/>
                    </a:lnTo>
                    <a:lnTo>
                      <a:pt x="325" y="275"/>
                    </a:lnTo>
                    <a:lnTo>
                      <a:pt x="325" y="280"/>
                    </a:lnTo>
                    <a:lnTo>
                      <a:pt x="330" y="280"/>
                    </a:lnTo>
                    <a:lnTo>
                      <a:pt x="330" y="285"/>
                    </a:lnTo>
                    <a:lnTo>
                      <a:pt x="335" y="285"/>
                    </a:lnTo>
                    <a:lnTo>
                      <a:pt x="335" y="290"/>
                    </a:lnTo>
                    <a:lnTo>
                      <a:pt x="339" y="290"/>
                    </a:lnTo>
                    <a:lnTo>
                      <a:pt x="339" y="295"/>
                    </a:lnTo>
                    <a:lnTo>
                      <a:pt x="344" y="300"/>
                    </a:lnTo>
                    <a:lnTo>
                      <a:pt x="344" y="305"/>
                    </a:lnTo>
                    <a:lnTo>
                      <a:pt x="349" y="315"/>
                    </a:lnTo>
                    <a:lnTo>
                      <a:pt x="353" y="315"/>
                    </a:lnTo>
                    <a:lnTo>
                      <a:pt x="353" y="320"/>
                    </a:lnTo>
                    <a:lnTo>
                      <a:pt x="358" y="326"/>
                    </a:lnTo>
                    <a:lnTo>
                      <a:pt x="358" y="331"/>
                    </a:lnTo>
                    <a:lnTo>
                      <a:pt x="363" y="331"/>
                    </a:lnTo>
                    <a:lnTo>
                      <a:pt x="358" y="331"/>
                    </a:lnTo>
                    <a:lnTo>
                      <a:pt x="358" y="336"/>
                    </a:lnTo>
                    <a:lnTo>
                      <a:pt x="363" y="336"/>
                    </a:lnTo>
                    <a:lnTo>
                      <a:pt x="363" y="341"/>
                    </a:lnTo>
                    <a:lnTo>
                      <a:pt x="363" y="346"/>
                    </a:lnTo>
                    <a:lnTo>
                      <a:pt x="363" y="351"/>
                    </a:lnTo>
                    <a:lnTo>
                      <a:pt x="367" y="351"/>
                    </a:lnTo>
                    <a:lnTo>
                      <a:pt x="367" y="356"/>
                    </a:lnTo>
                    <a:lnTo>
                      <a:pt x="372" y="361"/>
                    </a:lnTo>
                    <a:lnTo>
                      <a:pt x="372" y="366"/>
                    </a:lnTo>
                    <a:lnTo>
                      <a:pt x="377" y="371"/>
                    </a:lnTo>
                    <a:lnTo>
                      <a:pt x="381" y="376"/>
                    </a:lnTo>
                    <a:lnTo>
                      <a:pt x="386" y="376"/>
                    </a:lnTo>
                    <a:lnTo>
                      <a:pt x="386" y="371"/>
                    </a:lnTo>
                    <a:lnTo>
                      <a:pt x="390" y="371"/>
                    </a:lnTo>
                    <a:lnTo>
                      <a:pt x="395" y="371"/>
                    </a:lnTo>
                    <a:lnTo>
                      <a:pt x="395" y="366"/>
                    </a:lnTo>
                    <a:lnTo>
                      <a:pt x="400" y="366"/>
                    </a:lnTo>
                    <a:lnTo>
                      <a:pt x="404" y="361"/>
                    </a:lnTo>
                    <a:lnTo>
                      <a:pt x="409" y="361"/>
                    </a:lnTo>
                    <a:lnTo>
                      <a:pt x="409" y="356"/>
                    </a:lnTo>
                    <a:lnTo>
                      <a:pt x="414" y="356"/>
                    </a:lnTo>
                    <a:lnTo>
                      <a:pt x="418" y="356"/>
                    </a:lnTo>
                    <a:lnTo>
                      <a:pt x="418" y="351"/>
                    </a:lnTo>
                    <a:lnTo>
                      <a:pt x="423" y="351"/>
                    </a:lnTo>
                    <a:lnTo>
                      <a:pt x="428" y="351"/>
                    </a:lnTo>
                    <a:lnTo>
                      <a:pt x="428" y="346"/>
                    </a:lnTo>
                    <a:lnTo>
                      <a:pt x="432" y="346"/>
                    </a:lnTo>
                    <a:lnTo>
                      <a:pt x="437" y="346"/>
                    </a:lnTo>
                    <a:lnTo>
                      <a:pt x="437" y="341"/>
                    </a:lnTo>
                    <a:lnTo>
                      <a:pt x="442" y="341"/>
                    </a:lnTo>
                    <a:lnTo>
                      <a:pt x="442" y="346"/>
                    </a:lnTo>
                    <a:lnTo>
                      <a:pt x="446" y="351"/>
                    </a:lnTo>
                    <a:lnTo>
                      <a:pt x="446" y="356"/>
                    </a:lnTo>
                    <a:lnTo>
                      <a:pt x="451" y="361"/>
                    </a:lnTo>
                    <a:lnTo>
                      <a:pt x="451" y="366"/>
                    </a:lnTo>
                    <a:lnTo>
                      <a:pt x="456" y="376"/>
                    </a:lnTo>
                    <a:lnTo>
                      <a:pt x="460" y="381"/>
                    </a:lnTo>
                    <a:lnTo>
                      <a:pt x="465" y="392"/>
                    </a:lnTo>
                    <a:lnTo>
                      <a:pt x="469" y="407"/>
                    </a:lnTo>
                    <a:lnTo>
                      <a:pt x="469" y="412"/>
                    </a:lnTo>
                    <a:lnTo>
                      <a:pt x="469" y="422"/>
                    </a:lnTo>
                    <a:lnTo>
                      <a:pt x="474" y="427"/>
                    </a:lnTo>
                    <a:lnTo>
                      <a:pt x="474" y="432"/>
                    </a:lnTo>
                    <a:lnTo>
                      <a:pt x="474" y="437"/>
                    </a:lnTo>
                    <a:lnTo>
                      <a:pt x="474" y="442"/>
                    </a:lnTo>
                    <a:lnTo>
                      <a:pt x="474" y="448"/>
                    </a:lnTo>
                    <a:lnTo>
                      <a:pt x="474" y="453"/>
                    </a:lnTo>
                    <a:lnTo>
                      <a:pt x="474" y="458"/>
                    </a:lnTo>
                    <a:lnTo>
                      <a:pt x="474" y="463"/>
                    </a:lnTo>
                    <a:lnTo>
                      <a:pt x="474" y="468"/>
                    </a:lnTo>
                    <a:lnTo>
                      <a:pt x="474" y="473"/>
                    </a:lnTo>
                    <a:lnTo>
                      <a:pt x="474" y="478"/>
                    </a:lnTo>
                    <a:lnTo>
                      <a:pt x="479" y="478"/>
                    </a:lnTo>
                    <a:lnTo>
                      <a:pt x="474" y="483"/>
                    </a:lnTo>
                    <a:lnTo>
                      <a:pt x="479" y="483"/>
                    </a:lnTo>
                    <a:lnTo>
                      <a:pt x="479" y="488"/>
                    </a:lnTo>
                    <a:lnTo>
                      <a:pt x="479" y="493"/>
                    </a:lnTo>
                    <a:lnTo>
                      <a:pt x="483" y="493"/>
                    </a:lnTo>
                    <a:lnTo>
                      <a:pt x="488" y="498"/>
                    </a:lnTo>
                    <a:lnTo>
                      <a:pt x="493" y="498"/>
                    </a:lnTo>
                    <a:lnTo>
                      <a:pt x="497" y="498"/>
                    </a:lnTo>
                    <a:lnTo>
                      <a:pt x="497" y="503"/>
                    </a:lnTo>
                    <a:lnTo>
                      <a:pt x="502" y="503"/>
                    </a:lnTo>
                    <a:lnTo>
                      <a:pt x="521" y="514"/>
                    </a:lnTo>
                    <a:lnTo>
                      <a:pt x="525" y="514"/>
                    </a:lnTo>
                    <a:lnTo>
                      <a:pt x="530" y="514"/>
                    </a:lnTo>
                    <a:lnTo>
                      <a:pt x="539" y="519"/>
                    </a:lnTo>
                    <a:lnTo>
                      <a:pt x="539" y="524"/>
                    </a:lnTo>
                    <a:lnTo>
                      <a:pt x="539" y="529"/>
                    </a:lnTo>
                    <a:lnTo>
                      <a:pt x="539" y="534"/>
                    </a:lnTo>
                    <a:lnTo>
                      <a:pt x="535" y="534"/>
                    </a:lnTo>
                    <a:lnTo>
                      <a:pt x="535" y="539"/>
                    </a:lnTo>
                    <a:lnTo>
                      <a:pt x="530" y="544"/>
                    </a:lnTo>
                    <a:lnTo>
                      <a:pt x="525" y="544"/>
                    </a:lnTo>
                    <a:lnTo>
                      <a:pt x="521" y="549"/>
                    </a:lnTo>
                    <a:lnTo>
                      <a:pt x="516" y="549"/>
                    </a:lnTo>
                    <a:lnTo>
                      <a:pt x="511" y="549"/>
                    </a:lnTo>
                    <a:lnTo>
                      <a:pt x="507" y="544"/>
                    </a:lnTo>
                    <a:lnTo>
                      <a:pt x="502" y="544"/>
                    </a:lnTo>
                    <a:lnTo>
                      <a:pt x="497" y="539"/>
                    </a:lnTo>
                    <a:lnTo>
                      <a:pt x="493" y="544"/>
                    </a:lnTo>
                    <a:lnTo>
                      <a:pt x="488" y="544"/>
                    </a:lnTo>
                    <a:lnTo>
                      <a:pt x="488" y="549"/>
                    </a:lnTo>
                    <a:lnTo>
                      <a:pt x="483" y="549"/>
                    </a:lnTo>
                    <a:lnTo>
                      <a:pt x="483" y="554"/>
                    </a:lnTo>
                    <a:lnTo>
                      <a:pt x="479" y="554"/>
                    </a:lnTo>
                    <a:lnTo>
                      <a:pt x="474" y="554"/>
                    </a:lnTo>
                    <a:lnTo>
                      <a:pt x="469" y="554"/>
                    </a:lnTo>
                    <a:lnTo>
                      <a:pt x="465" y="554"/>
                    </a:lnTo>
                    <a:lnTo>
                      <a:pt x="465" y="559"/>
                    </a:lnTo>
                    <a:lnTo>
                      <a:pt x="460" y="559"/>
                    </a:lnTo>
                    <a:lnTo>
                      <a:pt x="456" y="559"/>
                    </a:lnTo>
                    <a:lnTo>
                      <a:pt x="451" y="559"/>
                    </a:lnTo>
                    <a:lnTo>
                      <a:pt x="451" y="564"/>
                    </a:lnTo>
                    <a:lnTo>
                      <a:pt x="451" y="570"/>
                    </a:lnTo>
                    <a:lnTo>
                      <a:pt x="446" y="570"/>
                    </a:lnTo>
                    <a:lnTo>
                      <a:pt x="446" y="575"/>
                    </a:lnTo>
                    <a:lnTo>
                      <a:pt x="446" y="580"/>
                    </a:lnTo>
                    <a:lnTo>
                      <a:pt x="442" y="580"/>
                    </a:lnTo>
                    <a:lnTo>
                      <a:pt x="442" y="585"/>
                    </a:lnTo>
                    <a:lnTo>
                      <a:pt x="442" y="590"/>
                    </a:lnTo>
                    <a:lnTo>
                      <a:pt x="442" y="595"/>
                    </a:lnTo>
                    <a:lnTo>
                      <a:pt x="437" y="595"/>
                    </a:lnTo>
                    <a:lnTo>
                      <a:pt x="432" y="595"/>
                    </a:lnTo>
                    <a:lnTo>
                      <a:pt x="432" y="600"/>
                    </a:lnTo>
                    <a:lnTo>
                      <a:pt x="432" y="605"/>
                    </a:lnTo>
                    <a:lnTo>
                      <a:pt x="432" y="610"/>
                    </a:lnTo>
                    <a:lnTo>
                      <a:pt x="432" y="615"/>
                    </a:lnTo>
                    <a:lnTo>
                      <a:pt x="428" y="615"/>
                    </a:lnTo>
                    <a:lnTo>
                      <a:pt x="423" y="615"/>
                    </a:lnTo>
                    <a:lnTo>
                      <a:pt x="423" y="620"/>
                    </a:lnTo>
                    <a:lnTo>
                      <a:pt x="418" y="620"/>
                    </a:lnTo>
                    <a:lnTo>
                      <a:pt x="414" y="620"/>
                    </a:lnTo>
                    <a:lnTo>
                      <a:pt x="414" y="625"/>
                    </a:lnTo>
                    <a:lnTo>
                      <a:pt x="409" y="625"/>
                    </a:lnTo>
                    <a:lnTo>
                      <a:pt x="404" y="625"/>
                    </a:lnTo>
                    <a:lnTo>
                      <a:pt x="400" y="625"/>
                    </a:lnTo>
                    <a:lnTo>
                      <a:pt x="353" y="610"/>
                    </a:lnTo>
                    <a:lnTo>
                      <a:pt x="349" y="610"/>
                    </a:lnTo>
                    <a:lnTo>
                      <a:pt x="339" y="605"/>
                    </a:lnTo>
                    <a:lnTo>
                      <a:pt x="335" y="605"/>
                    </a:lnTo>
                    <a:lnTo>
                      <a:pt x="330" y="600"/>
                    </a:lnTo>
                    <a:lnTo>
                      <a:pt x="325" y="595"/>
                    </a:lnTo>
                    <a:lnTo>
                      <a:pt x="330" y="595"/>
                    </a:lnTo>
                    <a:lnTo>
                      <a:pt x="330" y="590"/>
                    </a:lnTo>
                    <a:lnTo>
                      <a:pt x="330" y="585"/>
                    </a:lnTo>
                    <a:lnTo>
                      <a:pt x="330" y="580"/>
                    </a:lnTo>
                    <a:lnTo>
                      <a:pt x="325" y="580"/>
                    </a:lnTo>
                    <a:lnTo>
                      <a:pt x="321" y="580"/>
                    </a:lnTo>
                    <a:lnTo>
                      <a:pt x="321" y="575"/>
                    </a:lnTo>
                    <a:lnTo>
                      <a:pt x="316" y="575"/>
                    </a:lnTo>
                    <a:lnTo>
                      <a:pt x="316" y="570"/>
                    </a:lnTo>
                    <a:lnTo>
                      <a:pt x="311" y="570"/>
                    </a:lnTo>
                    <a:lnTo>
                      <a:pt x="311" y="564"/>
                    </a:lnTo>
                    <a:lnTo>
                      <a:pt x="307" y="564"/>
                    </a:lnTo>
                    <a:lnTo>
                      <a:pt x="297" y="564"/>
                    </a:lnTo>
                    <a:lnTo>
                      <a:pt x="293" y="564"/>
                    </a:lnTo>
                    <a:lnTo>
                      <a:pt x="288" y="564"/>
                    </a:lnTo>
                    <a:lnTo>
                      <a:pt x="284" y="559"/>
                    </a:lnTo>
                    <a:lnTo>
                      <a:pt x="274" y="554"/>
                    </a:lnTo>
                    <a:lnTo>
                      <a:pt x="270" y="549"/>
                    </a:lnTo>
                    <a:lnTo>
                      <a:pt x="270" y="544"/>
                    </a:lnTo>
                    <a:lnTo>
                      <a:pt x="265" y="544"/>
                    </a:lnTo>
                    <a:lnTo>
                      <a:pt x="260" y="544"/>
                    </a:lnTo>
                    <a:lnTo>
                      <a:pt x="256" y="544"/>
                    </a:lnTo>
                    <a:lnTo>
                      <a:pt x="251" y="544"/>
                    </a:lnTo>
                    <a:lnTo>
                      <a:pt x="251" y="539"/>
                    </a:lnTo>
                    <a:lnTo>
                      <a:pt x="246" y="539"/>
                    </a:lnTo>
                    <a:lnTo>
                      <a:pt x="242" y="539"/>
                    </a:lnTo>
                    <a:lnTo>
                      <a:pt x="237" y="539"/>
                    </a:lnTo>
                    <a:lnTo>
                      <a:pt x="232" y="539"/>
                    </a:lnTo>
                    <a:lnTo>
                      <a:pt x="232" y="544"/>
                    </a:lnTo>
                    <a:lnTo>
                      <a:pt x="232" y="539"/>
                    </a:lnTo>
                    <a:lnTo>
                      <a:pt x="232" y="544"/>
                    </a:lnTo>
                    <a:lnTo>
                      <a:pt x="228" y="544"/>
                    </a:lnTo>
                    <a:lnTo>
                      <a:pt x="223" y="544"/>
                    </a:lnTo>
                    <a:lnTo>
                      <a:pt x="218" y="544"/>
                    </a:lnTo>
                    <a:lnTo>
                      <a:pt x="214" y="544"/>
                    </a:lnTo>
                    <a:lnTo>
                      <a:pt x="214" y="549"/>
                    </a:lnTo>
                    <a:lnTo>
                      <a:pt x="209" y="549"/>
                    </a:lnTo>
                    <a:lnTo>
                      <a:pt x="204" y="549"/>
                    </a:lnTo>
                    <a:lnTo>
                      <a:pt x="200" y="549"/>
                    </a:lnTo>
                    <a:lnTo>
                      <a:pt x="200" y="554"/>
                    </a:lnTo>
                    <a:lnTo>
                      <a:pt x="195" y="554"/>
                    </a:lnTo>
                    <a:lnTo>
                      <a:pt x="191" y="554"/>
                    </a:lnTo>
                    <a:lnTo>
                      <a:pt x="186" y="554"/>
                    </a:lnTo>
                    <a:lnTo>
                      <a:pt x="181" y="559"/>
                    </a:lnTo>
                    <a:lnTo>
                      <a:pt x="177" y="559"/>
                    </a:lnTo>
                    <a:lnTo>
                      <a:pt x="167" y="559"/>
                    </a:lnTo>
                    <a:lnTo>
                      <a:pt x="163" y="559"/>
                    </a:lnTo>
                    <a:lnTo>
                      <a:pt x="158" y="564"/>
                    </a:lnTo>
                    <a:lnTo>
                      <a:pt x="153" y="564"/>
                    </a:lnTo>
                    <a:lnTo>
                      <a:pt x="149" y="564"/>
                    </a:lnTo>
                    <a:lnTo>
                      <a:pt x="139" y="570"/>
                    </a:lnTo>
                    <a:lnTo>
                      <a:pt x="135" y="570"/>
                    </a:lnTo>
                    <a:lnTo>
                      <a:pt x="130" y="570"/>
                    </a:lnTo>
                    <a:lnTo>
                      <a:pt x="125" y="570"/>
                    </a:lnTo>
                    <a:lnTo>
                      <a:pt x="125" y="575"/>
                    </a:lnTo>
                    <a:lnTo>
                      <a:pt x="121" y="575"/>
                    </a:lnTo>
                    <a:lnTo>
                      <a:pt x="116" y="575"/>
                    </a:lnTo>
                    <a:lnTo>
                      <a:pt x="112" y="575"/>
                    </a:lnTo>
                    <a:lnTo>
                      <a:pt x="107" y="580"/>
                    </a:lnTo>
                    <a:lnTo>
                      <a:pt x="102" y="580"/>
                    </a:lnTo>
                    <a:lnTo>
                      <a:pt x="98" y="580"/>
                    </a:lnTo>
                    <a:lnTo>
                      <a:pt x="93" y="580"/>
                    </a:lnTo>
                    <a:lnTo>
                      <a:pt x="93" y="585"/>
                    </a:lnTo>
                    <a:lnTo>
                      <a:pt x="88" y="585"/>
                    </a:lnTo>
                    <a:lnTo>
                      <a:pt x="84" y="585"/>
                    </a:lnTo>
                    <a:lnTo>
                      <a:pt x="79" y="585"/>
                    </a:lnTo>
                    <a:lnTo>
                      <a:pt x="74" y="585"/>
                    </a:lnTo>
                    <a:lnTo>
                      <a:pt x="74" y="590"/>
                    </a:lnTo>
                    <a:lnTo>
                      <a:pt x="70" y="590"/>
                    </a:lnTo>
                    <a:lnTo>
                      <a:pt x="65" y="590"/>
                    </a:lnTo>
                    <a:lnTo>
                      <a:pt x="65" y="585"/>
                    </a:lnTo>
                    <a:lnTo>
                      <a:pt x="60" y="585"/>
                    </a:lnTo>
                    <a:lnTo>
                      <a:pt x="56" y="585"/>
                    </a:lnTo>
                    <a:lnTo>
                      <a:pt x="46" y="580"/>
                    </a:lnTo>
                    <a:lnTo>
                      <a:pt x="42" y="580"/>
                    </a:lnTo>
                    <a:lnTo>
                      <a:pt x="42" y="575"/>
                    </a:lnTo>
                    <a:lnTo>
                      <a:pt x="37" y="575"/>
                    </a:lnTo>
                    <a:lnTo>
                      <a:pt x="32" y="570"/>
                    </a:lnTo>
                    <a:lnTo>
                      <a:pt x="28" y="570"/>
                    </a:lnTo>
                    <a:lnTo>
                      <a:pt x="23" y="564"/>
                    </a:lnTo>
                    <a:lnTo>
                      <a:pt x="19" y="564"/>
                    </a:lnTo>
                    <a:lnTo>
                      <a:pt x="14" y="564"/>
                    </a:lnTo>
                    <a:lnTo>
                      <a:pt x="14" y="559"/>
                    </a:lnTo>
                    <a:lnTo>
                      <a:pt x="9" y="559"/>
                    </a:lnTo>
                    <a:lnTo>
                      <a:pt x="5" y="559"/>
                    </a:lnTo>
                    <a:lnTo>
                      <a:pt x="5" y="554"/>
                    </a:lnTo>
                    <a:lnTo>
                      <a:pt x="0" y="554"/>
                    </a:lnTo>
                    <a:lnTo>
                      <a:pt x="5" y="554"/>
                    </a:lnTo>
                    <a:lnTo>
                      <a:pt x="5" y="549"/>
                    </a:lnTo>
                    <a:lnTo>
                      <a:pt x="9" y="544"/>
                    </a:lnTo>
                    <a:lnTo>
                      <a:pt x="19" y="534"/>
                    </a:lnTo>
                    <a:lnTo>
                      <a:pt x="23" y="529"/>
                    </a:lnTo>
                    <a:lnTo>
                      <a:pt x="32" y="524"/>
                    </a:lnTo>
                    <a:lnTo>
                      <a:pt x="37" y="514"/>
                    </a:lnTo>
                    <a:lnTo>
                      <a:pt x="42" y="509"/>
                    </a:lnTo>
                    <a:lnTo>
                      <a:pt x="46" y="503"/>
                    </a:lnTo>
                    <a:lnTo>
                      <a:pt x="46" y="509"/>
                    </a:lnTo>
                    <a:lnTo>
                      <a:pt x="46" y="503"/>
                    </a:lnTo>
                    <a:lnTo>
                      <a:pt x="51" y="503"/>
                    </a:lnTo>
                    <a:lnTo>
                      <a:pt x="51" y="498"/>
                    </a:lnTo>
                    <a:lnTo>
                      <a:pt x="56" y="498"/>
                    </a:lnTo>
                    <a:lnTo>
                      <a:pt x="56" y="493"/>
                    </a:lnTo>
                    <a:lnTo>
                      <a:pt x="60" y="493"/>
                    </a:lnTo>
                    <a:lnTo>
                      <a:pt x="60" y="488"/>
                    </a:lnTo>
                    <a:lnTo>
                      <a:pt x="60" y="483"/>
                    </a:lnTo>
                    <a:lnTo>
                      <a:pt x="65" y="483"/>
                    </a:lnTo>
                    <a:lnTo>
                      <a:pt x="70" y="483"/>
                    </a:lnTo>
                    <a:lnTo>
                      <a:pt x="65" y="483"/>
                    </a:lnTo>
                    <a:lnTo>
                      <a:pt x="70" y="483"/>
                    </a:lnTo>
                    <a:lnTo>
                      <a:pt x="70" y="478"/>
                    </a:lnTo>
                    <a:lnTo>
                      <a:pt x="74" y="478"/>
                    </a:lnTo>
                    <a:lnTo>
                      <a:pt x="74" y="473"/>
                    </a:lnTo>
                    <a:lnTo>
                      <a:pt x="74" y="478"/>
                    </a:lnTo>
                    <a:lnTo>
                      <a:pt x="74" y="473"/>
                    </a:lnTo>
                    <a:lnTo>
                      <a:pt x="79" y="473"/>
                    </a:lnTo>
                    <a:lnTo>
                      <a:pt x="79" y="468"/>
                    </a:lnTo>
                    <a:lnTo>
                      <a:pt x="84" y="468"/>
                    </a:lnTo>
                    <a:lnTo>
                      <a:pt x="79" y="468"/>
                    </a:lnTo>
                    <a:lnTo>
                      <a:pt x="84" y="468"/>
                    </a:lnTo>
                    <a:lnTo>
                      <a:pt x="84" y="463"/>
                    </a:lnTo>
                    <a:lnTo>
                      <a:pt x="88" y="463"/>
                    </a:lnTo>
                    <a:lnTo>
                      <a:pt x="88" y="458"/>
                    </a:lnTo>
                    <a:lnTo>
                      <a:pt x="93" y="458"/>
                    </a:lnTo>
                    <a:lnTo>
                      <a:pt x="98" y="453"/>
                    </a:lnTo>
                    <a:lnTo>
                      <a:pt x="107" y="453"/>
                    </a:lnTo>
                    <a:lnTo>
                      <a:pt x="107" y="448"/>
                    </a:lnTo>
                    <a:lnTo>
                      <a:pt x="112" y="448"/>
                    </a:lnTo>
                    <a:lnTo>
                      <a:pt x="116" y="448"/>
                    </a:lnTo>
                    <a:lnTo>
                      <a:pt x="121" y="448"/>
                    </a:lnTo>
                    <a:lnTo>
                      <a:pt x="125" y="448"/>
                    </a:lnTo>
                    <a:lnTo>
                      <a:pt x="130" y="448"/>
                    </a:lnTo>
                    <a:lnTo>
                      <a:pt x="135" y="448"/>
                    </a:lnTo>
                    <a:lnTo>
                      <a:pt x="139" y="442"/>
                    </a:lnTo>
                    <a:lnTo>
                      <a:pt x="144" y="442"/>
                    </a:lnTo>
                    <a:lnTo>
                      <a:pt x="149" y="442"/>
                    </a:lnTo>
                    <a:lnTo>
                      <a:pt x="153" y="442"/>
                    </a:lnTo>
                    <a:lnTo>
                      <a:pt x="158" y="442"/>
                    </a:lnTo>
                    <a:lnTo>
                      <a:pt x="163" y="442"/>
                    </a:lnTo>
                    <a:lnTo>
                      <a:pt x="167" y="442"/>
                    </a:lnTo>
                    <a:lnTo>
                      <a:pt x="167" y="437"/>
                    </a:lnTo>
                    <a:lnTo>
                      <a:pt x="167" y="442"/>
                    </a:lnTo>
                    <a:lnTo>
                      <a:pt x="167" y="437"/>
                    </a:lnTo>
                    <a:lnTo>
                      <a:pt x="167" y="442"/>
                    </a:lnTo>
                    <a:lnTo>
                      <a:pt x="167" y="437"/>
                    </a:lnTo>
                    <a:lnTo>
                      <a:pt x="172" y="437"/>
                    </a:lnTo>
                    <a:lnTo>
                      <a:pt x="167" y="437"/>
                    </a:lnTo>
                    <a:lnTo>
                      <a:pt x="172" y="437"/>
                    </a:lnTo>
                    <a:lnTo>
                      <a:pt x="172" y="442"/>
                    </a:lnTo>
                    <a:lnTo>
                      <a:pt x="181" y="437"/>
                    </a:lnTo>
                    <a:lnTo>
                      <a:pt x="186" y="437"/>
                    </a:lnTo>
                    <a:lnTo>
                      <a:pt x="191" y="437"/>
                    </a:lnTo>
                    <a:lnTo>
                      <a:pt x="195" y="437"/>
                    </a:lnTo>
                    <a:lnTo>
                      <a:pt x="200" y="437"/>
                    </a:lnTo>
                    <a:lnTo>
                      <a:pt x="204" y="437"/>
                    </a:lnTo>
                    <a:lnTo>
                      <a:pt x="204" y="432"/>
                    </a:lnTo>
                    <a:lnTo>
                      <a:pt x="204" y="427"/>
                    </a:lnTo>
                    <a:lnTo>
                      <a:pt x="204" y="422"/>
                    </a:lnTo>
                    <a:lnTo>
                      <a:pt x="200" y="417"/>
                    </a:lnTo>
                    <a:lnTo>
                      <a:pt x="200" y="412"/>
                    </a:lnTo>
                    <a:lnTo>
                      <a:pt x="200" y="407"/>
                    </a:lnTo>
                    <a:lnTo>
                      <a:pt x="200" y="397"/>
                    </a:lnTo>
                    <a:lnTo>
                      <a:pt x="195" y="392"/>
                    </a:lnTo>
                    <a:lnTo>
                      <a:pt x="195" y="387"/>
                    </a:lnTo>
                    <a:lnTo>
                      <a:pt x="195" y="381"/>
                    </a:lnTo>
                    <a:lnTo>
                      <a:pt x="191" y="366"/>
                    </a:lnTo>
                    <a:lnTo>
                      <a:pt x="195" y="366"/>
                    </a:lnTo>
                    <a:lnTo>
                      <a:pt x="191" y="361"/>
                    </a:lnTo>
                    <a:lnTo>
                      <a:pt x="191" y="356"/>
                    </a:lnTo>
                    <a:lnTo>
                      <a:pt x="191" y="351"/>
                    </a:lnTo>
                    <a:lnTo>
                      <a:pt x="191" y="346"/>
                    </a:lnTo>
                    <a:lnTo>
                      <a:pt x="191" y="341"/>
                    </a:lnTo>
                    <a:lnTo>
                      <a:pt x="195" y="346"/>
                    </a:lnTo>
                    <a:lnTo>
                      <a:pt x="195" y="341"/>
                    </a:lnTo>
                    <a:lnTo>
                      <a:pt x="195" y="336"/>
                    </a:lnTo>
                    <a:lnTo>
                      <a:pt x="195" y="331"/>
                    </a:lnTo>
                    <a:lnTo>
                      <a:pt x="200" y="331"/>
                    </a:lnTo>
                    <a:lnTo>
                      <a:pt x="200" y="326"/>
                    </a:lnTo>
                    <a:lnTo>
                      <a:pt x="200" y="320"/>
                    </a:lnTo>
                    <a:lnTo>
                      <a:pt x="200" y="315"/>
                    </a:lnTo>
                    <a:lnTo>
                      <a:pt x="200" y="310"/>
                    </a:lnTo>
                    <a:lnTo>
                      <a:pt x="200" y="305"/>
                    </a:lnTo>
                    <a:lnTo>
                      <a:pt x="204" y="295"/>
                    </a:lnTo>
                    <a:lnTo>
                      <a:pt x="204" y="285"/>
                    </a:lnTo>
                    <a:lnTo>
                      <a:pt x="204" y="275"/>
                    </a:lnTo>
                    <a:lnTo>
                      <a:pt x="200" y="259"/>
                    </a:lnTo>
                    <a:lnTo>
                      <a:pt x="195" y="249"/>
                    </a:lnTo>
                    <a:lnTo>
                      <a:pt x="195" y="239"/>
                    </a:lnTo>
                    <a:lnTo>
                      <a:pt x="191" y="239"/>
                    </a:lnTo>
                    <a:lnTo>
                      <a:pt x="186" y="239"/>
                    </a:lnTo>
                    <a:lnTo>
                      <a:pt x="181" y="239"/>
                    </a:lnTo>
                    <a:lnTo>
                      <a:pt x="181" y="244"/>
                    </a:lnTo>
                    <a:lnTo>
                      <a:pt x="177" y="244"/>
                    </a:lnTo>
                    <a:lnTo>
                      <a:pt x="172" y="244"/>
                    </a:lnTo>
                    <a:lnTo>
                      <a:pt x="172" y="239"/>
                    </a:lnTo>
                    <a:lnTo>
                      <a:pt x="172" y="234"/>
                    </a:lnTo>
                    <a:lnTo>
                      <a:pt x="167" y="234"/>
                    </a:lnTo>
                    <a:lnTo>
                      <a:pt x="167" y="229"/>
                    </a:lnTo>
                    <a:lnTo>
                      <a:pt x="167" y="224"/>
                    </a:lnTo>
                    <a:lnTo>
                      <a:pt x="167" y="219"/>
                    </a:lnTo>
                    <a:lnTo>
                      <a:pt x="167" y="214"/>
                    </a:lnTo>
                    <a:lnTo>
                      <a:pt x="167" y="209"/>
                    </a:lnTo>
                    <a:lnTo>
                      <a:pt x="167" y="204"/>
                    </a:lnTo>
                    <a:lnTo>
                      <a:pt x="163" y="204"/>
                    </a:lnTo>
                    <a:lnTo>
                      <a:pt x="163" y="198"/>
                    </a:lnTo>
                    <a:lnTo>
                      <a:pt x="163" y="193"/>
                    </a:lnTo>
                    <a:lnTo>
                      <a:pt x="163" y="188"/>
                    </a:lnTo>
                    <a:lnTo>
                      <a:pt x="163" y="183"/>
                    </a:lnTo>
                    <a:lnTo>
                      <a:pt x="163" y="178"/>
                    </a:lnTo>
                    <a:lnTo>
                      <a:pt x="158" y="178"/>
                    </a:lnTo>
                    <a:lnTo>
                      <a:pt x="158" y="173"/>
                    </a:lnTo>
                    <a:lnTo>
                      <a:pt x="158" y="168"/>
                    </a:lnTo>
                    <a:lnTo>
                      <a:pt x="158" y="163"/>
                    </a:lnTo>
                    <a:lnTo>
                      <a:pt x="158" y="158"/>
                    </a:lnTo>
                    <a:lnTo>
                      <a:pt x="158" y="153"/>
                    </a:lnTo>
                    <a:lnTo>
                      <a:pt x="153" y="153"/>
                    </a:lnTo>
                    <a:lnTo>
                      <a:pt x="149" y="153"/>
                    </a:lnTo>
                    <a:lnTo>
                      <a:pt x="144" y="153"/>
                    </a:lnTo>
                    <a:lnTo>
                      <a:pt x="139" y="153"/>
                    </a:lnTo>
                    <a:lnTo>
                      <a:pt x="135" y="153"/>
                    </a:lnTo>
                    <a:lnTo>
                      <a:pt x="130" y="153"/>
                    </a:lnTo>
                    <a:lnTo>
                      <a:pt x="130" y="158"/>
                    </a:lnTo>
                    <a:lnTo>
                      <a:pt x="125" y="158"/>
                    </a:lnTo>
                    <a:lnTo>
                      <a:pt x="121" y="158"/>
                    </a:lnTo>
                    <a:lnTo>
                      <a:pt x="116" y="158"/>
                    </a:lnTo>
                    <a:lnTo>
                      <a:pt x="112" y="158"/>
                    </a:lnTo>
                    <a:lnTo>
                      <a:pt x="107" y="158"/>
                    </a:lnTo>
                    <a:lnTo>
                      <a:pt x="102" y="158"/>
                    </a:lnTo>
                    <a:lnTo>
                      <a:pt x="98" y="158"/>
                    </a:lnTo>
                    <a:lnTo>
                      <a:pt x="98" y="153"/>
                    </a:lnTo>
                    <a:lnTo>
                      <a:pt x="98" y="158"/>
                    </a:lnTo>
                    <a:lnTo>
                      <a:pt x="93" y="158"/>
                    </a:lnTo>
                    <a:lnTo>
                      <a:pt x="93" y="153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55" name="Freeform 66"/>
              <p:cNvSpPr>
                <a:spLocks/>
              </p:cNvSpPr>
              <p:nvPr/>
            </p:nvSpPr>
            <p:spPr bwMode="auto">
              <a:xfrm>
                <a:off x="1960" y="1559"/>
                <a:ext cx="353" cy="397"/>
              </a:xfrm>
              <a:custGeom>
                <a:avLst/>
                <a:gdLst>
                  <a:gd name="T0" fmla="*/ 339 w 353"/>
                  <a:gd name="T1" fmla="*/ 5 h 397"/>
                  <a:gd name="T2" fmla="*/ 344 w 353"/>
                  <a:gd name="T3" fmla="*/ 10 h 397"/>
                  <a:gd name="T4" fmla="*/ 348 w 353"/>
                  <a:gd name="T5" fmla="*/ 20 h 397"/>
                  <a:gd name="T6" fmla="*/ 353 w 353"/>
                  <a:gd name="T7" fmla="*/ 31 h 397"/>
                  <a:gd name="T8" fmla="*/ 353 w 353"/>
                  <a:gd name="T9" fmla="*/ 41 h 397"/>
                  <a:gd name="T10" fmla="*/ 353 w 353"/>
                  <a:gd name="T11" fmla="*/ 51 h 397"/>
                  <a:gd name="T12" fmla="*/ 353 w 353"/>
                  <a:gd name="T13" fmla="*/ 61 h 397"/>
                  <a:gd name="T14" fmla="*/ 353 w 353"/>
                  <a:gd name="T15" fmla="*/ 71 h 397"/>
                  <a:gd name="T16" fmla="*/ 353 w 353"/>
                  <a:gd name="T17" fmla="*/ 81 h 397"/>
                  <a:gd name="T18" fmla="*/ 348 w 353"/>
                  <a:gd name="T19" fmla="*/ 92 h 397"/>
                  <a:gd name="T20" fmla="*/ 344 w 353"/>
                  <a:gd name="T21" fmla="*/ 107 h 397"/>
                  <a:gd name="T22" fmla="*/ 339 w 353"/>
                  <a:gd name="T23" fmla="*/ 122 h 397"/>
                  <a:gd name="T24" fmla="*/ 316 w 353"/>
                  <a:gd name="T25" fmla="*/ 153 h 397"/>
                  <a:gd name="T26" fmla="*/ 292 w 353"/>
                  <a:gd name="T27" fmla="*/ 183 h 397"/>
                  <a:gd name="T28" fmla="*/ 288 w 353"/>
                  <a:gd name="T29" fmla="*/ 188 h 397"/>
                  <a:gd name="T30" fmla="*/ 269 w 353"/>
                  <a:gd name="T31" fmla="*/ 214 h 397"/>
                  <a:gd name="T32" fmla="*/ 251 w 353"/>
                  <a:gd name="T33" fmla="*/ 249 h 397"/>
                  <a:gd name="T34" fmla="*/ 227 w 353"/>
                  <a:gd name="T35" fmla="*/ 310 h 397"/>
                  <a:gd name="T36" fmla="*/ 213 w 353"/>
                  <a:gd name="T37" fmla="*/ 346 h 397"/>
                  <a:gd name="T38" fmla="*/ 199 w 353"/>
                  <a:gd name="T39" fmla="*/ 366 h 397"/>
                  <a:gd name="T40" fmla="*/ 195 w 353"/>
                  <a:gd name="T41" fmla="*/ 376 h 397"/>
                  <a:gd name="T42" fmla="*/ 172 w 353"/>
                  <a:gd name="T43" fmla="*/ 397 h 397"/>
                  <a:gd name="T44" fmla="*/ 162 w 353"/>
                  <a:gd name="T45" fmla="*/ 386 h 397"/>
                  <a:gd name="T46" fmla="*/ 153 w 353"/>
                  <a:gd name="T47" fmla="*/ 371 h 397"/>
                  <a:gd name="T48" fmla="*/ 144 w 353"/>
                  <a:gd name="T49" fmla="*/ 361 h 397"/>
                  <a:gd name="T50" fmla="*/ 134 w 353"/>
                  <a:gd name="T51" fmla="*/ 346 h 397"/>
                  <a:gd name="T52" fmla="*/ 130 w 353"/>
                  <a:gd name="T53" fmla="*/ 341 h 397"/>
                  <a:gd name="T54" fmla="*/ 120 w 353"/>
                  <a:gd name="T55" fmla="*/ 325 h 397"/>
                  <a:gd name="T56" fmla="*/ 111 w 353"/>
                  <a:gd name="T57" fmla="*/ 310 h 397"/>
                  <a:gd name="T58" fmla="*/ 102 w 353"/>
                  <a:gd name="T59" fmla="*/ 300 h 397"/>
                  <a:gd name="T60" fmla="*/ 93 w 353"/>
                  <a:gd name="T61" fmla="*/ 290 h 397"/>
                  <a:gd name="T62" fmla="*/ 83 w 353"/>
                  <a:gd name="T63" fmla="*/ 280 h 397"/>
                  <a:gd name="T64" fmla="*/ 74 w 353"/>
                  <a:gd name="T65" fmla="*/ 270 h 397"/>
                  <a:gd name="T66" fmla="*/ 51 w 353"/>
                  <a:gd name="T67" fmla="*/ 239 h 397"/>
                  <a:gd name="T68" fmla="*/ 41 w 353"/>
                  <a:gd name="T69" fmla="*/ 229 h 397"/>
                  <a:gd name="T70" fmla="*/ 27 w 353"/>
                  <a:gd name="T71" fmla="*/ 214 h 397"/>
                  <a:gd name="T72" fmla="*/ 4 w 353"/>
                  <a:gd name="T73" fmla="*/ 203 h 397"/>
                  <a:gd name="T74" fmla="*/ 0 w 353"/>
                  <a:gd name="T75" fmla="*/ 198 h 397"/>
                  <a:gd name="T76" fmla="*/ 0 w 353"/>
                  <a:gd name="T77" fmla="*/ 188 h 397"/>
                  <a:gd name="T78" fmla="*/ 9 w 353"/>
                  <a:gd name="T79" fmla="*/ 188 h 397"/>
                  <a:gd name="T80" fmla="*/ 32 w 353"/>
                  <a:gd name="T81" fmla="*/ 183 h 397"/>
                  <a:gd name="T82" fmla="*/ 41 w 353"/>
                  <a:gd name="T83" fmla="*/ 178 h 397"/>
                  <a:gd name="T84" fmla="*/ 51 w 353"/>
                  <a:gd name="T85" fmla="*/ 173 h 397"/>
                  <a:gd name="T86" fmla="*/ 102 w 353"/>
                  <a:gd name="T87" fmla="*/ 153 h 397"/>
                  <a:gd name="T88" fmla="*/ 130 w 353"/>
                  <a:gd name="T89" fmla="*/ 142 h 397"/>
                  <a:gd name="T90" fmla="*/ 139 w 353"/>
                  <a:gd name="T91" fmla="*/ 137 h 397"/>
                  <a:gd name="T92" fmla="*/ 158 w 353"/>
                  <a:gd name="T93" fmla="*/ 132 h 397"/>
                  <a:gd name="T94" fmla="*/ 237 w 353"/>
                  <a:gd name="T95" fmla="*/ 97 h 397"/>
                  <a:gd name="T96" fmla="*/ 260 w 353"/>
                  <a:gd name="T97" fmla="*/ 81 h 397"/>
                  <a:gd name="T98" fmla="*/ 283 w 353"/>
                  <a:gd name="T99" fmla="*/ 56 h 397"/>
                  <a:gd name="T100" fmla="*/ 302 w 353"/>
                  <a:gd name="T101" fmla="*/ 36 h 397"/>
                  <a:gd name="T102" fmla="*/ 325 w 353"/>
                  <a:gd name="T103" fmla="*/ 15 h 397"/>
                  <a:gd name="T104" fmla="*/ 339 w 353"/>
                  <a:gd name="T105" fmla="*/ 0 h 39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53"/>
                  <a:gd name="T160" fmla="*/ 0 h 397"/>
                  <a:gd name="T161" fmla="*/ 353 w 353"/>
                  <a:gd name="T162" fmla="*/ 397 h 39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53" h="397">
                    <a:moveTo>
                      <a:pt x="339" y="0"/>
                    </a:moveTo>
                    <a:lnTo>
                      <a:pt x="339" y="5"/>
                    </a:lnTo>
                    <a:lnTo>
                      <a:pt x="344" y="5"/>
                    </a:lnTo>
                    <a:lnTo>
                      <a:pt x="344" y="10"/>
                    </a:lnTo>
                    <a:lnTo>
                      <a:pt x="348" y="15"/>
                    </a:lnTo>
                    <a:lnTo>
                      <a:pt x="348" y="20"/>
                    </a:lnTo>
                    <a:lnTo>
                      <a:pt x="353" y="26"/>
                    </a:lnTo>
                    <a:lnTo>
                      <a:pt x="353" y="31"/>
                    </a:lnTo>
                    <a:lnTo>
                      <a:pt x="353" y="36"/>
                    </a:lnTo>
                    <a:lnTo>
                      <a:pt x="353" y="41"/>
                    </a:lnTo>
                    <a:lnTo>
                      <a:pt x="353" y="46"/>
                    </a:lnTo>
                    <a:lnTo>
                      <a:pt x="353" y="51"/>
                    </a:lnTo>
                    <a:lnTo>
                      <a:pt x="353" y="56"/>
                    </a:lnTo>
                    <a:lnTo>
                      <a:pt x="353" y="61"/>
                    </a:lnTo>
                    <a:lnTo>
                      <a:pt x="353" y="66"/>
                    </a:lnTo>
                    <a:lnTo>
                      <a:pt x="353" y="71"/>
                    </a:lnTo>
                    <a:lnTo>
                      <a:pt x="353" y="76"/>
                    </a:lnTo>
                    <a:lnTo>
                      <a:pt x="353" y="81"/>
                    </a:lnTo>
                    <a:lnTo>
                      <a:pt x="348" y="87"/>
                    </a:lnTo>
                    <a:lnTo>
                      <a:pt x="348" y="92"/>
                    </a:lnTo>
                    <a:lnTo>
                      <a:pt x="348" y="97"/>
                    </a:lnTo>
                    <a:lnTo>
                      <a:pt x="344" y="107"/>
                    </a:lnTo>
                    <a:lnTo>
                      <a:pt x="344" y="117"/>
                    </a:lnTo>
                    <a:lnTo>
                      <a:pt x="339" y="122"/>
                    </a:lnTo>
                    <a:lnTo>
                      <a:pt x="330" y="137"/>
                    </a:lnTo>
                    <a:lnTo>
                      <a:pt x="316" y="153"/>
                    </a:lnTo>
                    <a:lnTo>
                      <a:pt x="306" y="168"/>
                    </a:lnTo>
                    <a:lnTo>
                      <a:pt x="292" y="183"/>
                    </a:lnTo>
                    <a:lnTo>
                      <a:pt x="292" y="188"/>
                    </a:lnTo>
                    <a:lnTo>
                      <a:pt x="288" y="188"/>
                    </a:lnTo>
                    <a:lnTo>
                      <a:pt x="274" y="209"/>
                    </a:lnTo>
                    <a:lnTo>
                      <a:pt x="269" y="214"/>
                    </a:lnTo>
                    <a:lnTo>
                      <a:pt x="260" y="229"/>
                    </a:lnTo>
                    <a:lnTo>
                      <a:pt x="251" y="249"/>
                    </a:lnTo>
                    <a:lnTo>
                      <a:pt x="232" y="295"/>
                    </a:lnTo>
                    <a:lnTo>
                      <a:pt x="227" y="310"/>
                    </a:lnTo>
                    <a:lnTo>
                      <a:pt x="223" y="325"/>
                    </a:lnTo>
                    <a:lnTo>
                      <a:pt x="213" y="346"/>
                    </a:lnTo>
                    <a:lnTo>
                      <a:pt x="213" y="351"/>
                    </a:lnTo>
                    <a:lnTo>
                      <a:pt x="199" y="366"/>
                    </a:lnTo>
                    <a:lnTo>
                      <a:pt x="199" y="371"/>
                    </a:lnTo>
                    <a:lnTo>
                      <a:pt x="195" y="376"/>
                    </a:lnTo>
                    <a:lnTo>
                      <a:pt x="185" y="381"/>
                    </a:lnTo>
                    <a:lnTo>
                      <a:pt x="172" y="397"/>
                    </a:lnTo>
                    <a:lnTo>
                      <a:pt x="167" y="392"/>
                    </a:lnTo>
                    <a:lnTo>
                      <a:pt x="162" y="386"/>
                    </a:lnTo>
                    <a:lnTo>
                      <a:pt x="158" y="381"/>
                    </a:lnTo>
                    <a:lnTo>
                      <a:pt x="153" y="371"/>
                    </a:lnTo>
                    <a:lnTo>
                      <a:pt x="148" y="366"/>
                    </a:lnTo>
                    <a:lnTo>
                      <a:pt x="144" y="361"/>
                    </a:lnTo>
                    <a:lnTo>
                      <a:pt x="139" y="351"/>
                    </a:lnTo>
                    <a:lnTo>
                      <a:pt x="134" y="346"/>
                    </a:lnTo>
                    <a:lnTo>
                      <a:pt x="134" y="341"/>
                    </a:lnTo>
                    <a:lnTo>
                      <a:pt x="130" y="341"/>
                    </a:lnTo>
                    <a:lnTo>
                      <a:pt x="125" y="331"/>
                    </a:lnTo>
                    <a:lnTo>
                      <a:pt x="120" y="325"/>
                    </a:lnTo>
                    <a:lnTo>
                      <a:pt x="116" y="315"/>
                    </a:lnTo>
                    <a:lnTo>
                      <a:pt x="111" y="310"/>
                    </a:lnTo>
                    <a:lnTo>
                      <a:pt x="102" y="305"/>
                    </a:lnTo>
                    <a:lnTo>
                      <a:pt x="102" y="300"/>
                    </a:lnTo>
                    <a:lnTo>
                      <a:pt x="97" y="295"/>
                    </a:lnTo>
                    <a:lnTo>
                      <a:pt x="93" y="290"/>
                    </a:lnTo>
                    <a:lnTo>
                      <a:pt x="88" y="285"/>
                    </a:lnTo>
                    <a:lnTo>
                      <a:pt x="83" y="280"/>
                    </a:lnTo>
                    <a:lnTo>
                      <a:pt x="79" y="275"/>
                    </a:lnTo>
                    <a:lnTo>
                      <a:pt x="74" y="270"/>
                    </a:lnTo>
                    <a:lnTo>
                      <a:pt x="55" y="249"/>
                    </a:lnTo>
                    <a:lnTo>
                      <a:pt x="51" y="239"/>
                    </a:lnTo>
                    <a:lnTo>
                      <a:pt x="46" y="234"/>
                    </a:lnTo>
                    <a:lnTo>
                      <a:pt x="41" y="229"/>
                    </a:lnTo>
                    <a:lnTo>
                      <a:pt x="37" y="224"/>
                    </a:lnTo>
                    <a:lnTo>
                      <a:pt x="27" y="214"/>
                    </a:lnTo>
                    <a:lnTo>
                      <a:pt x="13" y="198"/>
                    </a:lnTo>
                    <a:lnTo>
                      <a:pt x="4" y="203"/>
                    </a:lnTo>
                    <a:lnTo>
                      <a:pt x="0" y="203"/>
                    </a:lnTo>
                    <a:lnTo>
                      <a:pt x="0" y="198"/>
                    </a:lnTo>
                    <a:lnTo>
                      <a:pt x="0" y="193"/>
                    </a:lnTo>
                    <a:lnTo>
                      <a:pt x="0" y="188"/>
                    </a:lnTo>
                    <a:lnTo>
                      <a:pt x="4" y="188"/>
                    </a:lnTo>
                    <a:lnTo>
                      <a:pt x="9" y="188"/>
                    </a:lnTo>
                    <a:lnTo>
                      <a:pt x="13" y="188"/>
                    </a:lnTo>
                    <a:lnTo>
                      <a:pt x="32" y="183"/>
                    </a:lnTo>
                    <a:lnTo>
                      <a:pt x="32" y="178"/>
                    </a:lnTo>
                    <a:lnTo>
                      <a:pt x="41" y="178"/>
                    </a:lnTo>
                    <a:lnTo>
                      <a:pt x="46" y="178"/>
                    </a:lnTo>
                    <a:lnTo>
                      <a:pt x="51" y="173"/>
                    </a:lnTo>
                    <a:lnTo>
                      <a:pt x="55" y="173"/>
                    </a:lnTo>
                    <a:lnTo>
                      <a:pt x="102" y="153"/>
                    </a:lnTo>
                    <a:lnTo>
                      <a:pt x="116" y="148"/>
                    </a:lnTo>
                    <a:lnTo>
                      <a:pt x="130" y="142"/>
                    </a:lnTo>
                    <a:lnTo>
                      <a:pt x="134" y="142"/>
                    </a:lnTo>
                    <a:lnTo>
                      <a:pt x="139" y="137"/>
                    </a:lnTo>
                    <a:lnTo>
                      <a:pt x="153" y="132"/>
                    </a:lnTo>
                    <a:lnTo>
                      <a:pt x="158" y="132"/>
                    </a:lnTo>
                    <a:lnTo>
                      <a:pt x="195" y="117"/>
                    </a:lnTo>
                    <a:lnTo>
                      <a:pt x="237" y="97"/>
                    </a:lnTo>
                    <a:lnTo>
                      <a:pt x="255" y="81"/>
                    </a:lnTo>
                    <a:lnTo>
                      <a:pt x="260" y="81"/>
                    </a:lnTo>
                    <a:lnTo>
                      <a:pt x="260" y="76"/>
                    </a:lnTo>
                    <a:lnTo>
                      <a:pt x="283" y="56"/>
                    </a:lnTo>
                    <a:lnTo>
                      <a:pt x="292" y="46"/>
                    </a:lnTo>
                    <a:lnTo>
                      <a:pt x="302" y="36"/>
                    </a:lnTo>
                    <a:lnTo>
                      <a:pt x="306" y="36"/>
                    </a:lnTo>
                    <a:lnTo>
                      <a:pt x="325" y="15"/>
                    </a:lnTo>
                    <a:lnTo>
                      <a:pt x="325" y="10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56" name="Freeform 67"/>
              <p:cNvSpPr>
                <a:spLocks/>
              </p:cNvSpPr>
              <p:nvPr/>
            </p:nvSpPr>
            <p:spPr bwMode="auto">
              <a:xfrm>
                <a:off x="2634" y="1630"/>
                <a:ext cx="283" cy="483"/>
              </a:xfrm>
              <a:custGeom>
                <a:avLst/>
                <a:gdLst>
                  <a:gd name="T0" fmla="*/ 176 w 283"/>
                  <a:gd name="T1" fmla="*/ 21 h 483"/>
                  <a:gd name="T2" fmla="*/ 176 w 283"/>
                  <a:gd name="T3" fmla="*/ 41 h 483"/>
                  <a:gd name="T4" fmla="*/ 176 w 283"/>
                  <a:gd name="T5" fmla="*/ 61 h 483"/>
                  <a:gd name="T6" fmla="*/ 176 w 283"/>
                  <a:gd name="T7" fmla="*/ 82 h 483"/>
                  <a:gd name="T8" fmla="*/ 181 w 283"/>
                  <a:gd name="T9" fmla="*/ 102 h 483"/>
                  <a:gd name="T10" fmla="*/ 186 w 283"/>
                  <a:gd name="T11" fmla="*/ 107 h 483"/>
                  <a:gd name="T12" fmla="*/ 181 w 283"/>
                  <a:gd name="T13" fmla="*/ 122 h 483"/>
                  <a:gd name="T14" fmla="*/ 186 w 283"/>
                  <a:gd name="T15" fmla="*/ 138 h 483"/>
                  <a:gd name="T16" fmla="*/ 190 w 283"/>
                  <a:gd name="T17" fmla="*/ 143 h 483"/>
                  <a:gd name="T18" fmla="*/ 195 w 283"/>
                  <a:gd name="T19" fmla="*/ 163 h 483"/>
                  <a:gd name="T20" fmla="*/ 204 w 283"/>
                  <a:gd name="T21" fmla="*/ 178 h 483"/>
                  <a:gd name="T22" fmla="*/ 209 w 283"/>
                  <a:gd name="T23" fmla="*/ 199 h 483"/>
                  <a:gd name="T24" fmla="*/ 209 w 283"/>
                  <a:gd name="T25" fmla="*/ 219 h 483"/>
                  <a:gd name="T26" fmla="*/ 204 w 283"/>
                  <a:gd name="T27" fmla="*/ 234 h 483"/>
                  <a:gd name="T28" fmla="*/ 209 w 283"/>
                  <a:gd name="T29" fmla="*/ 254 h 483"/>
                  <a:gd name="T30" fmla="*/ 213 w 283"/>
                  <a:gd name="T31" fmla="*/ 280 h 483"/>
                  <a:gd name="T32" fmla="*/ 218 w 283"/>
                  <a:gd name="T33" fmla="*/ 295 h 483"/>
                  <a:gd name="T34" fmla="*/ 218 w 283"/>
                  <a:gd name="T35" fmla="*/ 315 h 483"/>
                  <a:gd name="T36" fmla="*/ 227 w 283"/>
                  <a:gd name="T37" fmla="*/ 331 h 483"/>
                  <a:gd name="T38" fmla="*/ 237 w 283"/>
                  <a:gd name="T39" fmla="*/ 346 h 483"/>
                  <a:gd name="T40" fmla="*/ 241 w 283"/>
                  <a:gd name="T41" fmla="*/ 356 h 483"/>
                  <a:gd name="T42" fmla="*/ 246 w 283"/>
                  <a:gd name="T43" fmla="*/ 361 h 483"/>
                  <a:gd name="T44" fmla="*/ 269 w 283"/>
                  <a:gd name="T45" fmla="*/ 392 h 483"/>
                  <a:gd name="T46" fmla="*/ 279 w 283"/>
                  <a:gd name="T47" fmla="*/ 407 h 483"/>
                  <a:gd name="T48" fmla="*/ 260 w 283"/>
                  <a:gd name="T49" fmla="*/ 427 h 483"/>
                  <a:gd name="T50" fmla="*/ 255 w 283"/>
                  <a:gd name="T51" fmla="*/ 432 h 483"/>
                  <a:gd name="T52" fmla="*/ 251 w 283"/>
                  <a:gd name="T53" fmla="*/ 453 h 483"/>
                  <a:gd name="T54" fmla="*/ 246 w 283"/>
                  <a:gd name="T55" fmla="*/ 463 h 483"/>
                  <a:gd name="T56" fmla="*/ 241 w 283"/>
                  <a:gd name="T57" fmla="*/ 478 h 483"/>
                  <a:gd name="T58" fmla="*/ 227 w 283"/>
                  <a:gd name="T59" fmla="*/ 483 h 483"/>
                  <a:gd name="T60" fmla="*/ 200 w 283"/>
                  <a:gd name="T61" fmla="*/ 473 h 483"/>
                  <a:gd name="T62" fmla="*/ 181 w 283"/>
                  <a:gd name="T63" fmla="*/ 473 h 483"/>
                  <a:gd name="T64" fmla="*/ 158 w 283"/>
                  <a:gd name="T65" fmla="*/ 468 h 483"/>
                  <a:gd name="T66" fmla="*/ 139 w 283"/>
                  <a:gd name="T67" fmla="*/ 463 h 483"/>
                  <a:gd name="T68" fmla="*/ 120 w 283"/>
                  <a:gd name="T69" fmla="*/ 458 h 483"/>
                  <a:gd name="T70" fmla="*/ 102 w 283"/>
                  <a:gd name="T71" fmla="*/ 453 h 483"/>
                  <a:gd name="T72" fmla="*/ 83 w 283"/>
                  <a:gd name="T73" fmla="*/ 448 h 483"/>
                  <a:gd name="T74" fmla="*/ 69 w 283"/>
                  <a:gd name="T75" fmla="*/ 443 h 483"/>
                  <a:gd name="T76" fmla="*/ 55 w 283"/>
                  <a:gd name="T77" fmla="*/ 443 h 483"/>
                  <a:gd name="T78" fmla="*/ 41 w 283"/>
                  <a:gd name="T79" fmla="*/ 437 h 483"/>
                  <a:gd name="T80" fmla="*/ 18 w 283"/>
                  <a:gd name="T81" fmla="*/ 437 h 483"/>
                  <a:gd name="T82" fmla="*/ 0 w 283"/>
                  <a:gd name="T83" fmla="*/ 432 h 483"/>
                  <a:gd name="T84" fmla="*/ 9 w 283"/>
                  <a:gd name="T85" fmla="*/ 387 h 483"/>
                  <a:gd name="T86" fmla="*/ 18 w 283"/>
                  <a:gd name="T87" fmla="*/ 341 h 483"/>
                  <a:gd name="T88" fmla="*/ 28 w 283"/>
                  <a:gd name="T89" fmla="*/ 321 h 483"/>
                  <a:gd name="T90" fmla="*/ 37 w 283"/>
                  <a:gd name="T91" fmla="*/ 305 h 483"/>
                  <a:gd name="T92" fmla="*/ 51 w 283"/>
                  <a:gd name="T93" fmla="*/ 285 h 483"/>
                  <a:gd name="T94" fmla="*/ 65 w 283"/>
                  <a:gd name="T95" fmla="*/ 260 h 483"/>
                  <a:gd name="T96" fmla="*/ 69 w 283"/>
                  <a:gd name="T97" fmla="*/ 234 h 483"/>
                  <a:gd name="T98" fmla="*/ 69 w 283"/>
                  <a:gd name="T99" fmla="*/ 193 h 483"/>
                  <a:gd name="T100" fmla="*/ 69 w 283"/>
                  <a:gd name="T101" fmla="*/ 138 h 483"/>
                  <a:gd name="T102" fmla="*/ 74 w 283"/>
                  <a:gd name="T103" fmla="*/ 92 h 483"/>
                  <a:gd name="T104" fmla="*/ 74 w 283"/>
                  <a:gd name="T105" fmla="*/ 21 h 483"/>
                  <a:gd name="T106" fmla="*/ 88 w 283"/>
                  <a:gd name="T107" fmla="*/ 16 h 483"/>
                  <a:gd name="T108" fmla="*/ 107 w 283"/>
                  <a:gd name="T109" fmla="*/ 16 h 483"/>
                  <a:gd name="T110" fmla="*/ 120 w 283"/>
                  <a:gd name="T111" fmla="*/ 5 h 483"/>
                  <a:gd name="T112" fmla="*/ 139 w 283"/>
                  <a:gd name="T113" fmla="*/ 5 h 483"/>
                  <a:gd name="T114" fmla="*/ 158 w 283"/>
                  <a:gd name="T115" fmla="*/ 5 h 483"/>
                  <a:gd name="T116" fmla="*/ 172 w 283"/>
                  <a:gd name="T117" fmla="*/ 5 h 48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83"/>
                  <a:gd name="T178" fmla="*/ 0 h 483"/>
                  <a:gd name="T179" fmla="*/ 283 w 283"/>
                  <a:gd name="T180" fmla="*/ 483 h 48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83" h="483">
                    <a:moveTo>
                      <a:pt x="172" y="5"/>
                    </a:moveTo>
                    <a:lnTo>
                      <a:pt x="172" y="10"/>
                    </a:lnTo>
                    <a:lnTo>
                      <a:pt x="176" y="16"/>
                    </a:lnTo>
                    <a:lnTo>
                      <a:pt x="176" y="21"/>
                    </a:lnTo>
                    <a:lnTo>
                      <a:pt x="176" y="26"/>
                    </a:lnTo>
                    <a:lnTo>
                      <a:pt x="176" y="31"/>
                    </a:lnTo>
                    <a:lnTo>
                      <a:pt x="176" y="36"/>
                    </a:lnTo>
                    <a:lnTo>
                      <a:pt x="176" y="41"/>
                    </a:lnTo>
                    <a:lnTo>
                      <a:pt x="176" y="46"/>
                    </a:lnTo>
                    <a:lnTo>
                      <a:pt x="176" y="51"/>
                    </a:lnTo>
                    <a:lnTo>
                      <a:pt x="176" y="56"/>
                    </a:lnTo>
                    <a:lnTo>
                      <a:pt x="176" y="61"/>
                    </a:lnTo>
                    <a:lnTo>
                      <a:pt x="176" y="66"/>
                    </a:lnTo>
                    <a:lnTo>
                      <a:pt x="176" y="71"/>
                    </a:lnTo>
                    <a:lnTo>
                      <a:pt x="176" y="77"/>
                    </a:lnTo>
                    <a:lnTo>
                      <a:pt x="176" y="82"/>
                    </a:lnTo>
                    <a:lnTo>
                      <a:pt x="181" y="87"/>
                    </a:lnTo>
                    <a:lnTo>
                      <a:pt x="181" y="92"/>
                    </a:lnTo>
                    <a:lnTo>
                      <a:pt x="181" y="97"/>
                    </a:lnTo>
                    <a:lnTo>
                      <a:pt x="181" y="102"/>
                    </a:lnTo>
                    <a:lnTo>
                      <a:pt x="181" y="107"/>
                    </a:lnTo>
                    <a:lnTo>
                      <a:pt x="186" y="107"/>
                    </a:lnTo>
                    <a:lnTo>
                      <a:pt x="181" y="107"/>
                    </a:lnTo>
                    <a:lnTo>
                      <a:pt x="186" y="107"/>
                    </a:lnTo>
                    <a:lnTo>
                      <a:pt x="186" y="112"/>
                    </a:lnTo>
                    <a:lnTo>
                      <a:pt x="181" y="112"/>
                    </a:lnTo>
                    <a:lnTo>
                      <a:pt x="181" y="117"/>
                    </a:lnTo>
                    <a:lnTo>
                      <a:pt x="181" y="122"/>
                    </a:lnTo>
                    <a:lnTo>
                      <a:pt x="181" y="127"/>
                    </a:lnTo>
                    <a:lnTo>
                      <a:pt x="186" y="127"/>
                    </a:lnTo>
                    <a:lnTo>
                      <a:pt x="186" y="132"/>
                    </a:lnTo>
                    <a:lnTo>
                      <a:pt x="186" y="138"/>
                    </a:lnTo>
                    <a:lnTo>
                      <a:pt x="186" y="143"/>
                    </a:lnTo>
                    <a:lnTo>
                      <a:pt x="190" y="143"/>
                    </a:lnTo>
                    <a:lnTo>
                      <a:pt x="186" y="143"/>
                    </a:lnTo>
                    <a:lnTo>
                      <a:pt x="190" y="143"/>
                    </a:lnTo>
                    <a:lnTo>
                      <a:pt x="190" y="148"/>
                    </a:lnTo>
                    <a:lnTo>
                      <a:pt x="195" y="153"/>
                    </a:lnTo>
                    <a:lnTo>
                      <a:pt x="195" y="158"/>
                    </a:lnTo>
                    <a:lnTo>
                      <a:pt x="195" y="163"/>
                    </a:lnTo>
                    <a:lnTo>
                      <a:pt x="195" y="168"/>
                    </a:lnTo>
                    <a:lnTo>
                      <a:pt x="200" y="168"/>
                    </a:lnTo>
                    <a:lnTo>
                      <a:pt x="200" y="173"/>
                    </a:lnTo>
                    <a:lnTo>
                      <a:pt x="204" y="178"/>
                    </a:lnTo>
                    <a:lnTo>
                      <a:pt x="209" y="183"/>
                    </a:lnTo>
                    <a:lnTo>
                      <a:pt x="209" y="188"/>
                    </a:lnTo>
                    <a:lnTo>
                      <a:pt x="209" y="193"/>
                    </a:lnTo>
                    <a:lnTo>
                      <a:pt x="209" y="199"/>
                    </a:lnTo>
                    <a:lnTo>
                      <a:pt x="209" y="204"/>
                    </a:lnTo>
                    <a:lnTo>
                      <a:pt x="209" y="209"/>
                    </a:lnTo>
                    <a:lnTo>
                      <a:pt x="209" y="214"/>
                    </a:lnTo>
                    <a:lnTo>
                      <a:pt x="209" y="219"/>
                    </a:lnTo>
                    <a:lnTo>
                      <a:pt x="204" y="219"/>
                    </a:lnTo>
                    <a:lnTo>
                      <a:pt x="204" y="224"/>
                    </a:lnTo>
                    <a:lnTo>
                      <a:pt x="204" y="229"/>
                    </a:lnTo>
                    <a:lnTo>
                      <a:pt x="204" y="234"/>
                    </a:lnTo>
                    <a:lnTo>
                      <a:pt x="204" y="239"/>
                    </a:lnTo>
                    <a:lnTo>
                      <a:pt x="204" y="244"/>
                    </a:lnTo>
                    <a:lnTo>
                      <a:pt x="209" y="249"/>
                    </a:lnTo>
                    <a:lnTo>
                      <a:pt x="209" y="254"/>
                    </a:lnTo>
                    <a:lnTo>
                      <a:pt x="209" y="265"/>
                    </a:lnTo>
                    <a:lnTo>
                      <a:pt x="209" y="270"/>
                    </a:lnTo>
                    <a:lnTo>
                      <a:pt x="213" y="275"/>
                    </a:lnTo>
                    <a:lnTo>
                      <a:pt x="213" y="280"/>
                    </a:lnTo>
                    <a:lnTo>
                      <a:pt x="213" y="285"/>
                    </a:lnTo>
                    <a:lnTo>
                      <a:pt x="218" y="285"/>
                    </a:lnTo>
                    <a:lnTo>
                      <a:pt x="218" y="290"/>
                    </a:lnTo>
                    <a:lnTo>
                      <a:pt x="218" y="295"/>
                    </a:lnTo>
                    <a:lnTo>
                      <a:pt x="218" y="300"/>
                    </a:lnTo>
                    <a:lnTo>
                      <a:pt x="218" y="305"/>
                    </a:lnTo>
                    <a:lnTo>
                      <a:pt x="218" y="310"/>
                    </a:lnTo>
                    <a:lnTo>
                      <a:pt x="218" y="315"/>
                    </a:lnTo>
                    <a:lnTo>
                      <a:pt x="218" y="321"/>
                    </a:lnTo>
                    <a:lnTo>
                      <a:pt x="223" y="321"/>
                    </a:lnTo>
                    <a:lnTo>
                      <a:pt x="223" y="326"/>
                    </a:lnTo>
                    <a:lnTo>
                      <a:pt x="227" y="331"/>
                    </a:lnTo>
                    <a:lnTo>
                      <a:pt x="227" y="336"/>
                    </a:lnTo>
                    <a:lnTo>
                      <a:pt x="232" y="341"/>
                    </a:lnTo>
                    <a:lnTo>
                      <a:pt x="232" y="346"/>
                    </a:lnTo>
                    <a:lnTo>
                      <a:pt x="237" y="346"/>
                    </a:lnTo>
                    <a:lnTo>
                      <a:pt x="232" y="351"/>
                    </a:lnTo>
                    <a:lnTo>
                      <a:pt x="237" y="351"/>
                    </a:lnTo>
                    <a:lnTo>
                      <a:pt x="237" y="356"/>
                    </a:lnTo>
                    <a:lnTo>
                      <a:pt x="241" y="356"/>
                    </a:lnTo>
                    <a:lnTo>
                      <a:pt x="237" y="356"/>
                    </a:lnTo>
                    <a:lnTo>
                      <a:pt x="241" y="356"/>
                    </a:lnTo>
                    <a:lnTo>
                      <a:pt x="241" y="361"/>
                    </a:lnTo>
                    <a:lnTo>
                      <a:pt x="246" y="361"/>
                    </a:lnTo>
                    <a:lnTo>
                      <a:pt x="246" y="366"/>
                    </a:lnTo>
                    <a:lnTo>
                      <a:pt x="251" y="366"/>
                    </a:lnTo>
                    <a:lnTo>
                      <a:pt x="265" y="382"/>
                    </a:lnTo>
                    <a:lnTo>
                      <a:pt x="269" y="392"/>
                    </a:lnTo>
                    <a:lnTo>
                      <a:pt x="274" y="392"/>
                    </a:lnTo>
                    <a:lnTo>
                      <a:pt x="279" y="402"/>
                    </a:lnTo>
                    <a:lnTo>
                      <a:pt x="283" y="402"/>
                    </a:lnTo>
                    <a:lnTo>
                      <a:pt x="279" y="407"/>
                    </a:lnTo>
                    <a:lnTo>
                      <a:pt x="269" y="417"/>
                    </a:lnTo>
                    <a:lnTo>
                      <a:pt x="265" y="422"/>
                    </a:lnTo>
                    <a:lnTo>
                      <a:pt x="265" y="427"/>
                    </a:lnTo>
                    <a:lnTo>
                      <a:pt x="260" y="427"/>
                    </a:lnTo>
                    <a:lnTo>
                      <a:pt x="265" y="427"/>
                    </a:lnTo>
                    <a:lnTo>
                      <a:pt x="260" y="427"/>
                    </a:lnTo>
                    <a:lnTo>
                      <a:pt x="260" y="432"/>
                    </a:lnTo>
                    <a:lnTo>
                      <a:pt x="255" y="432"/>
                    </a:lnTo>
                    <a:lnTo>
                      <a:pt x="255" y="437"/>
                    </a:lnTo>
                    <a:lnTo>
                      <a:pt x="255" y="443"/>
                    </a:lnTo>
                    <a:lnTo>
                      <a:pt x="255" y="448"/>
                    </a:lnTo>
                    <a:lnTo>
                      <a:pt x="251" y="453"/>
                    </a:lnTo>
                    <a:lnTo>
                      <a:pt x="251" y="458"/>
                    </a:lnTo>
                    <a:lnTo>
                      <a:pt x="246" y="463"/>
                    </a:lnTo>
                    <a:lnTo>
                      <a:pt x="251" y="463"/>
                    </a:lnTo>
                    <a:lnTo>
                      <a:pt x="246" y="463"/>
                    </a:lnTo>
                    <a:lnTo>
                      <a:pt x="246" y="468"/>
                    </a:lnTo>
                    <a:lnTo>
                      <a:pt x="246" y="473"/>
                    </a:lnTo>
                    <a:lnTo>
                      <a:pt x="246" y="478"/>
                    </a:lnTo>
                    <a:lnTo>
                      <a:pt x="241" y="478"/>
                    </a:lnTo>
                    <a:lnTo>
                      <a:pt x="241" y="483"/>
                    </a:lnTo>
                    <a:lnTo>
                      <a:pt x="237" y="483"/>
                    </a:lnTo>
                    <a:lnTo>
                      <a:pt x="232" y="483"/>
                    </a:lnTo>
                    <a:lnTo>
                      <a:pt x="227" y="483"/>
                    </a:lnTo>
                    <a:lnTo>
                      <a:pt x="218" y="478"/>
                    </a:lnTo>
                    <a:lnTo>
                      <a:pt x="213" y="478"/>
                    </a:lnTo>
                    <a:lnTo>
                      <a:pt x="209" y="478"/>
                    </a:lnTo>
                    <a:lnTo>
                      <a:pt x="200" y="473"/>
                    </a:lnTo>
                    <a:lnTo>
                      <a:pt x="195" y="473"/>
                    </a:lnTo>
                    <a:lnTo>
                      <a:pt x="190" y="473"/>
                    </a:lnTo>
                    <a:lnTo>
                      <a:pt x="186" y="473"/>
                    </a:lnTo>
                    <a:lnTo>
                      <a:pt x="181" y="473"/>
                    </a:lnTo>
                    <a:lnTo>
                      <a:pt x="172" y="468"/>
                    </a:lnTo>
                    <a:lnTo>
                      <a:pt x="167" y="468"/>
                    </a:lnTo>
                    <a:lnTo>
                      <a:pt x="162" y="468"/>
                    </a:lnTo>
                    <a:lnTo>
                      <a:pt x="158" y="468"/>
                    </a:lnTo>
                    <a:lnTo>
                      <a:pt x="153" y="468"/>
                    </a:lnTo>
                    <a:lnTo>
                      <a:pt x="148" y="463"/>
                    </a:lnTo>
                    <a:lnTo>
                      <a:pt x="144" y="463"/>
                    </a:lnTo>
                    <a:lnTo>
                      <a:pt x="139" y="463"/>
                    </a:lnTo>
                    <a:lnTo>
                      <a:pt x="134" y="463"/>
                    </a:lnTo>
                    <a:lnTo>
                      <a:pt x="130" y="458"/>
                    </a:lnTo>
                    <a:lnTo>
                      <a:pt x="125" y="458"/>
                    </a:lnTo>
                    <a:lnTo>
                      <a:pt x="120" y="458"/>
                    </a:lnTo>
                    <a:lnTo>
                      <a:pt x="116" y="458"/>
                    </a:lnTo>
                    <a:lnTo>
                      <a:pt x="111" y="453"/>
                    </a:lnTo>
                    <a:lnTo>
                      <a:pt x="107" y="453"/>
                    </a:lnTo>
                    <a:lnTo>
                      <a:pt x="102" y="453"/>
                    </a:lnTo>
                    <a:lnTo>
                      <a:pt x="97" y="453"/>
                    </a:lnTo>
                    <a:lnTo>
                      <a:pt x="93" y="453"/>
                    </a:lnTo>
                    <a:lnTo>
                      <a:pt x="88" y="448"/>
                    </a:lnTo>
                    <a:lnTo>
                      <a:pt x="83" y="448"/>
                    </a:lnTo>
                    <a:lnTo>
                      <a:pt x="79" y="448"/>
                    </a:lnTo>
                    <a:lnTo>
                      <a:pt x="74" y="448"/>
                    </a:lnTo>
                    <a:lnTo>
                      <a:pt x="69" y="448"/>
                    </a:lnTo>
                    <a:lnTo>
                      <a:pt x="69" y="443"/>
                    </a:lnTo>
                    <a:lnTo>
                      <a:pt x="65" y="448"/>
                    </a:lnTo>
                    <a:lnTo>
                      <a:pt x="65" y="443"/>
                    </a:lnTo>
                    <a:lnTo>
                      <a:pt x="60" y="443"/>
                    </a:lnTo>
                    <a:lnTo>
                      <a:pt x="55" y="443"/>
                    </a:lnTo>
                    <a:lnTo>
                      <a:pt x="51" y="443"/>
                    </a:lnTo>
                    <a:lnTo>
                      <a:pt x="46" y="443"/>
                    </a:lnTo>
                    <a:lnTo>
                      <a:pt x="41" y="443"/>
                    </a:lnTo>
                    <a:lnTo>
                      <a:pt x="41" y="437"/>
                    </a:lnTo>
                    <a:lnTo>
                      <a:pt x="37" y="437"/>
                    </a:lnTo>
                    <a:lnTo>
                      <a:pt x="28" y="437"/>
                    </a:lnTo>
                    <a:lnTo>
                      <a:pt x="23" y="437"/>
                    </a:lnTo>
                    <a:lnTo>
                      <a:pt x="18" y="437"/>
                    </a:lnTo>
                    <a:lnTo>
                      <a:pt x="14" y="432"/>
                    </a:lnTo>
                    <a:lnTo>
                      <a:pt x="9" y="432"/>
                    </a:lnTo>
                    <a:lnTo>
                      <a:pt x="4" y="432"/>
                    </a:lnTo>
                    <a:lnTo>
                      <a:pt x="0" y="432"/>
                    </a:lnTo>
                    <a:lnTo>
                      <a:pt x="0" y="412"/>
                    </a:lnTo>
                    <a:lnTo>
                      <a:pt x="4" y="397"/>
                    </a:lnTo>
                    <a:lnTo>
                      <a:pt x="4" y="392"/>
                    </a:lnTo>
                    <a:lnTo>
                      <a:pt x="9" y="387"/>
                    </a:lnTo>
                    <a:lnTo>
                      <a:pt x="9" y="376"/>
                    </a:lnTo>
                    <a:lnTo>
                      <a:pt x="9" y="366"/>
                    </a:lnTo>
                    <a:lnTo>
                      <a:pt x="14" y="346"/>
                    </a:lnTo>
                    <a:lnTo>
                      <a:pt x="18" y="341"/>
                    </a:lnTo>
                    <a:lnTo>
                      <a:pt x="18" y="331"/>
                    </a:lnTo>
                    <a:lnTo>
                      <a:pt x="23" y="326"/>
                    </a:lnTo>
                    <a:lnTo>
                      <a:pt x="23" y="321"/>
                    </a:lnTo>
                    <a:lnTo>
                      <a:pt x="28" y="321"/>
                    </a:lnTo>
                    <a:lnTo>
                      <a:pt x="28" y="315"/>
                    </a:lnTo>
                    <a:lnTo>
                      <a:pt x="32" y="310"/>
                    </a:lnTo>
                    <a:lnTo>
                      <a:pt x="32" y="305"/>
                    </a:lnTo>
                    <a:lnTo>
                      <a:pt x="37" y="305"/>
                    </a:lnTo>
                    <a:lnTo>
                      <a:pt x="37" y="300"/>
                    </a:lnTo>
                    <a:lnTo>
                      <a:pt x="41" y="295"/>
                    </a:lnTo>
                    <a:lnTo>
                      <a:pt x="46" y="290"/>
                    </a:lnTo>
                    <a:lnTo>
                      <a:pt x="51" y="285"/>
                    </a:lnTo>
                    <a:lnTo>
                      <a:pt x="55" y="280"/>
                    </a:lnTo>
                    <a:lnTo>
                      <a:pt x="60" y="265"/>
                    </a:lnTo>
                    <a:lnTo>
                      <a:pt x="65" y="265"/>
                    </a:lnTo>
                    <a:lnTo>
                      <a:pt x="65" y="260"/>
                    </a:lnTo>
                    <a:lnTo>
                      <a:pt x="65" y="254"/>
                    </a:lnTo>
                    <a:lnTo>
                      <a:pt x="69" y="249"/>
                    </a:lnTo>
                    <a:lnTo>
                      <a:pt x="69" y="239"/>
                    </a:lnTo>
                    <a:lnTo>
                      <a:pt x="69" y="234"/>
                    </a:lnTo>
                    <a:lnTo>
                      <a:pt x="69" y="229"/>
                    </a:lnTo>
                    <a:lnTo>
                      <a:pt x="69" y="224"/>
                    </a:lnTo>
                    <a:lnTo>
                      <a:pt x="69" y="219"/>
                    </a:lnTo>
                    <a:lnTo>
                      <a:pt x="69" y="193"/>
                    </a:lnTo>
                    <a:lnTo>
                      <a:pt x="69" y="168"/>
                    </a:lnTo>
                    <a:lnTo>
                      <a:pt x="69" y="163"/>
                    </a:lnTo>
                    <a:lnTo>
                      <a:pt x="69" y="148"/>
                    </a:lnTo>
                    <a:lnTo>
                      <a:pt x="69" y="138"/>
                    </a:lnTo>
                    <a:lnTo>
                      <a:pt x="74" y="132"/>
                    </a:lnTo>
                    <a:lnTo>
                      <a:pt x="74" y="127"/>
                    </a:lnTo>
                    <a:lnTo>
                      <a:pt x="74" y="107"/>
                    </a:lnTo>
                    <a:lnTo>
                      <a:pt x="74" y="92"/>
                    </a:lnTo>
                    <a:lnTo>
                      <a:pt x="74" y="56"/>
                    </a:lnTo>
                    <a:lnTo>
                      <a:pt x="74" y="51"/>
                    </a:lnTo>
                    <a:lnTo>
                      <a:pt x="74" y="46"/>
                    </a:lnTo>
                    <a:lnTo>
                      <a:pt x="74" y="21"/>
                    </a:lnTo>
                    <a:lnTo>
                      <a:pt x="79" y="21"/>
                    </a:lnTo>
                    <a:lnTo>
                      <a:pt x="79" y="16"/>
                    </a:lnTo>
                    <a:lnTo>
                      <a:pt x="83" y="16"/>
                    </a:lnTo>
                    <a:lnTo>
                      <a:pt x="88" y="16"/>
                    </a:lnTo>
                    <a:lnTo>
                      <a:pt x="93" y="16"/>
                    </a:lnTo>
                    <a:lnTo>
                      <a:pt x="97" y="16"/>
                    </a:lnTo>
                    <a:lnTo>
                      <a:pt x="102" y="16"/>
                    </a:lnTo>
                    <a:lnTo>
                      <a:pt x="107" y="16"/>
                    </a:lnTo>
                    <a:lnTo>
                      <a:pt x="111" y="10"/>
                    </a:lnTo>
                    <a:lnTo>
                      <a:pt x="116" y="10"/>
                    </a:lnTo>
                    <a:lnTo>
                      <a:pt x="120" y="10"/>
                    </a:lnTo>
                    <a:lnTo>
                      <a:pt x="120" y="5"/>
                    </a:lnTo>
                    <a:lnTo>
                      <a:pt x="125" y="5"/>
                    </a:lnTo>
                    <a:lnTo>
                      <a:pt x="130" y="5"/>
                    </a:lnTo>
                    <a:lnTo>
                      <a:pt x="134" y="5"/>
                    </a:lnTo>
                    <a:lnTo>
                      <a:pt x="139" y="5"/>
                    </a:lnTo>
                    <a:lnTo>
                      <a:pt x="144" y="5"/>
                    </a:lnTo>
                    <a:lnTo>
                      <a:pt x="148" y="5"/>
                    </a:lnTo>
                    <a:lnTo>
                      <a:pt x="153" y="5"/>
                    </a:lnTo>
                    <a:lnTo>
                      <a:pt x="158" y="5"/>
                    </a:lnTo>
                    <a:lnTo>
                      <a:pt x="162" y="5"/>
                    </a:lnTo>
                    <a:lnTo>
                      <a:pt x="167" y="5"/>
                    </a:lnTo>
                    <a:lnTo>
                      <a:pt x="172" y="0"/>
                    </a:lnTo>
                    <a:lnTo>
                      <a:pt x="172" y="5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57" name="Freeform 68"/>
              <p:cNvSpPr>
                <a:spLocks/>
              </p:cNvSpPr>
              <p:nvPr/>
            </p:nvSpPr>
            <p:spPr bwMode="auto">
              <a:xfrm>
                <a:off x="2806" y="1635"/>
                <a:ext cx="292" cy="397"/>
              </a:xfrm>
              <a:custGeom>
                <a:avLst/>
                <a:gdLst>
                  <a:gd name="T0" fmla="*/ 18 w 292"/>
                  <a:gd name="T1" fmla="*/ 0 h 397"/>
                  <a:gd name="T2" fmla="*/ 37 w 292"/>
                  <a:gd name="T3" fmla="*/ 5 h 397"/>
                  <a:gd name="T4" fmla="*/ 55 w 292"/>
                  <a:gd name="T5" fmla="*/ 11 h 397"/>
                  <a:gd name="T6" fmla="*/ 60 w 292"/>
                  <a:gd name="T7" fmla="*/ 36 h 397"/>
                  <a:gd name="T8" fmla="*/ 88 w 292"/>
                  <a:gd name="T9" fmla="*/ 51 h 397"/>
                  <a:gd name="T10" fmla="*/ 107 w 292"/>
                  <a:gd name="T11" fmla="*/ 56 h 397"/>
                  <a:gd name="T12" fmla="*/ 130 w 292"/>
                  <a:gd name="T13" fmla="*/ 56 h 397"/>
                  <a:gd name="T14" fmla="*/ 158 w 292"/>
                  <a:gd name="T15" fmla="*/ 61 h 397"/>
                  <a:gd name="T16" fmla="*/ 181 w 292"/>
                  <a:gd name="T17" fmla="*/ 26 h 397"/>
                  <a:gd name="T18" fmla="*/ 195 w 292"/>
                  <a:gd name="T19" fmla="*/ 26 h 397"/>
                  <a:gd name="T20" fmla="*/ 218 w 292"/>
                  <a:gd name="T21" fmla="*/ 26 h 397"/>
                  <a:gd name="T22" fmla="*/ 237 w 292"/>
                  <a:gd name="T23" fmla="*/ 21 h 397"/>
                  <a:gd name="T24" fmla="*/ 246 w 292"/>
                  <a:gd name="T25" fmla="*/ 36 h 397"/>
                  <a:gd name="T26" fmla="*/ 251 w 292"/>
                  <a:gd name="T27" fmla="*/ 56 h 397"/>
                  <a:gd name="T28" fmla="*/ 255 w 292"/>
                  <a:gd name="T29" fmla="*/ 77 h 397"/>
                  <a:gd name="T30" fmla="*/ 255 w 292"/>
                  <a:gd name="T31" fmla="*/ 102 h 397"/>
                  <a:gd name="T32" fmla="*/ 269 w 292"/>
                  <a:gd name="T33" fmla="*/ 112 h 397"/>
                  <a:gd name="T34" fmla="*/ 283 w 292"/>
                  <a:gd name="T35" fmla="*/ 117 h 397"/>
                  <a:gd name="T36" fmla="*/ 288 w 292"/>
                  <a:gd name="T37" fmla="*/ 173 h 397"/>
                  <a:gd name="T38" fmla="*/ 288 w 292"/>
                  <a:gd name="T39" fmla="*/ 199 h 397"/>
                  <a:gd name="T40" fmla="*/ 279 w 292"/>
                  <a:gd name="T41" fmla="*/ 209 h 397"/>
                  <a:gd name="T42" fmla="*/ 283 w 292"/>
                  <a:gd name="T43" fmla="*/ 234 h 397"/>
                  <a:gd name="T44" fmla="*/ 288 w 292"/>
                  <a:gd name="T45" fmla="*/ 265 h 397"/>
                  <a:gd name="T46" fmla="*/ 292 w 292"/>
                  <a:gd name="T47" fmla="*/ 295 h 397"/>
                  <a:gd name="T48" fmla="*/ 279 w 292"/>
                  <a:gd name="T49" fmla="*/ 305 h 397"/>
                  <a:gd name="T50" fmla="*/ 255 w 292"/>
                  <a:gd name="T51" fmla="*/ 305 h 397"/>
                  <a:gd name="T52" fmla="*/ 255 w 292"/>
                  <a:gd name="T53" fmla="*/ 310 h 397"/>
                  <a:gd name="T54" fmla="*/ 241 w 292"/>
                  <a:gd name="T55" fmla="*/ 310 h 397"/>
                  <a:gd name="T56" fmla="*/ 218 w 292"/>
                  <a:gd name="T57" fmla="*/ 316 h 397"/>
                  <a:gd name="T58" fmla="*/ 195 w 292"/>
                  <a:gd name="T59" fmla="*/ 316 h 397"/>
                  <a:gd name="T60" fmla="*/ 176 w 292"/>
                  <a:gd name="T61" fmla="*/ 331 h 397"/>
                  <a:gd name="T62" fmla="*/ 167 w 292"/>
                  <a:gd name="T63" fmla="*/ 336 h 397"/>
                  <a:gd name="T64" fmla="*/ 162 w 292"/>
                  <a:gd name="T65" fmla="*/ 346 h 397"/>
                  <a:gd name="T66" fmla="*/ 153 w 292"/>
                  <a:gd name="T67" fmla="*/ 351 h 397"/>
                  <a:gd name="T68" fmla="*/ 144 w 292"/>
                  <a:gd name="T69" fmla="*/ 366 h 397"/>
                  <a:gd name="T70" fmla="*/ 134 w 292"/>
                  <a:gd name="T71" fmla="*/ 371 h 397"/>
                  <a:gd name="T72" fmla="*/ 107 w 292"/>
                  <a:gd name="T73" fmla="*/ 397 h 397"/>
                  <a:gd name="T74" fmla="*/ 74 w 292"/>
                  <a:gd name="T75" fmla="*/ 361 h 397"/>
                  <a:gd name="T76" fmla="*/ 69 w 292"/>
                  <a:gd name="T77" fmla="*/ 351 h 397"/>
                  <a:gd name="T78" fmla="*/ 60 w 292"/>
                  <a:gd name="T79" fmla="*/ 341 h 397"/>
                  <a:gd name="T80" fmla="*/ 51 w 292"/>
                  <a:gd name="T81" fmla="*/ 316 h 397"/>
                  <a:gd name="T82" fmla="*/ 46 w 292"/>
                  <a:gd name="T83" fmla="*/ 295 h 397"/>
                  <a:gd name="T84" fmla="*/ 41 w 292"/>
                  <a:gd name="T85" fmla="*/ 275 h 397"/>
                  <a:gd name="T86" fmla="*/ 37 w 292"/>
                  <a:gd name="T87" fmla="*/ 244 h 397"/>
                  <a:gd name="T88" fmla="*/ 32 w 292"/>
                  <a:gd name="T89" fmla="*/ 219 h 397"/>
                  <a:gd name="T90" fmla="*/ 37 w 292"/>
                  <a:gd name="T91" fmla="*/ 199 h 397"/>
                  <a:gd name="T92" fmla="*/ 32 w 292"/>
                  <a:gd name="T93" fmla="*/ 173 h 397"/>
                  <a:gd name="T94" fmla="*/ 23 w 292"/>
                  <a:gd name="T95" fmla="*/ 153 h 397"/>
                  <a:gd name="T96" fmla="*/ 18 w 292"/>
                  <a:gd name="T97" fmla="*/ 138 h 397"/>
                  <a:gd name="T98" fmla="*/ 9 w 292"/>
                  <a:gd name="T99" fmla="*/ 122 h 397"/>
                  <a:gd name="T100" fmla="*/ 14 w 292"/>
                  <a:gd name="T101" fmla="*/ 102 h 397"/>
                  <a:gd name="T102" fmla="*/ 9 w 292"/>
                  <a:gd name="T103" fmla="*/ 92 h 397"/>
                  <a:gd name="T104" fmla="*/ 4 w 292"/>
                  <a:gd name="T105" fmla="*/ 66 h 397"/>
                  <a:gd name="T106" fmla="*/ 4 w 292"/>
                  <a:gd name="T107" fmla="*/ 41 h 397"/>
                  <a:gd name="T108" fmla="*/ 4 w 292"/>
                  <a:gd name="T109" fmla="*/ 16 h 39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92"/>
                  <a:gd name="T166" fmla="*/ 0 h 397"/>
                  <a:gd name="T167" fmla="*/ 292 w 292"/>
                  <a:gd name="T168" fmla="*/ 397 h 39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92" h="397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28" y="5"/>
                    </a:lnTo>
                    <a:lnTo>
                      <a:pt x="32" y="5"/>
                    </a:lnTo>
                    <a:lnTo>
                      <a:pt x="37" y="5"/>
                    </a:lnTo>
                    <a:lnTo>
                      <a:pt x="41" y="5"/>
                    </a:lnTo>
                    <a:lnTo>
                      <a:pt x="41" y="11"/>
                    </a:lnTo>
                    <a:lnTo>
                      <a:pt x="46" y="11"/>
                    </a:lnTo>
                    <a:lnTo>
                      <a:pt x="51" y="11"/>
                    </a:lnTo>
                    <a:lnTo>
                      <a:pt x="55" y="11"/>
                    </a:lnTo>
                    <a:lnTo>
                      <a:pt x="55" y="16"/>
                    </a:lnTo>
                    <a:lnTo>
                      <a:pt x="51" y="21"/>
                    </a:lnTo>
                    <a:lnTo>
                      <a:pt x="51" y="26"/>
                    </a:lnTo>
                    <a:lnTo>
                      <a:pt x="60" y="31"/>
                    </a:lnTo>
                    <a:lnTo>
                      <a:pt x="60" y="36"/>
                    </a:lnTo>
                    <a:lnTo>
                      <a:pt x="65" y="41"/>
                    </a:lnTo>
                    <a:lnTo>
                      <a:pt x="69" y="46"/>
                    </a:lnTo>
                    <a:lnTo>
                      <a:pt x="74" y="51"/>
                    </a:lnTo>
                    <a:lnTo>
                      <a:pt x="79" y="51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93" y="56"/>
                    </a:lnTo>
                    <a:lnTo>
                      <a:pt x="97" y="56"/>
                    </a:lnTo>
                    <a:lnTo>
                      <a:pt x="102" y="56"/>
                    </a:lnTo>
                    <a:lnTo>
                      <a:pt x="107" y="56"/>
                    </a:lnTo>
                    <a:lnTo>
                      <a:pt x="111" y="56"/>
                    </a:lnTo>
                    <a:lnTo>
                      <a:pt x="116" y="56"/>
                    </a:lnTo>
                    <a:lnTo>
                      <a:pt x="120" y="56"/>
                    </a:lnTo>
                    <a:lnTo>
                      <a:pt x="125" y="56"/>
                    </a:lnTo>
                    <a:lnTo>
                      <a:pt x="130" y="56"/>
                    </a:lnTo>
                    <a:lnTo>
                      <a:pt x="134" y="56"/>
                    </a:lnTo>
                    <a:lnTo>
                      <a:pt x="139" y="56"/>
                    </a:lnTo>
                    <a:lnTo>
                      <a:pt x="144" y="61"/>
                    </a:lnTo>
                    <a:lnTo>
                      <a:pt x="148" y="61"/>
                    </a:lnTo>
                    <a:lnTo>
                      <a:pt x="158" y="61"/>
                    </a:lnTo>
                    <a:lnTo>
                      <a:pt x="162" y="61"/>
                    </a:lnTo>
                    <a:lnTo>
                      <a:pt x="167" y="61"/>
                    </a:lnTo>
                    <a:lnTo>
                      <a:pt x="181" y="26"/>
                    </a:lnTo>
                    <a:lnTo>
                      <a:pt x="181" y="21"/>
                    </a:lnTo>
                    <a:lnTo>
                      <a:pt x="181" y="26"/>
                    </a:lnTo>
                    <a:lnTo>
                      <a:pt x="186" y="26"/>
                    </a:lnTo>
                    <a:lnTo>
                      <a:pt x="186" y="21"/>
                    </a:lnTo>
                    <a:lnTo>
                      <a:pt x="186" y="26"/>
                    </a:lnTo>
                    <a:lnTo>
                      <a:pt x="190" y="26"/>
                    </a:lnTo>
                    <a:lnTo>
                      <a:pt x="195" y="26"/>
                    </a:lnTo>
                    <a:lnTo>
                      <a:pt x="200" y="26"/>
                    </a:lnTo>
                    <a:lnTo>
                      <a:pt x="204" y="26"/>
                    </a:lnTo>
                    <a:lnTo>
                      <a:pt x="209" y="26"/>
                    </a:lnTo>
                    <a:lnTo>
                      <a:pt x="213" y="26"/>
                    </a:lnTo>
                    <a:lnTo>
                      <a:pt x="218" y="26"/>
                    </a:lnTo>
                    <a:lnTo>
                      <a:pt x="218" y="21"/>
                    </a:lnTo>
                    <a:lnTo>
                      <a:pt x="223" y="21"/>
                    </a:lnTo>
                    <a:lnTo>
                      <a:pt x="227" y="21"/>
                    </a:lnTo>
                    <a:lnTo>
                      <a:pt x="232" y="21"/>
                    </a:lnTo>
                    <a:lnTo>
                      <a:pt x="237" y="21"/>
                    </a:lnTo>
                    <a:lnTo>
                      <a:pt x="241" y="21"/>
                    </a:lnTo>
                    <a:lnTo>
                      <a:pt x="246" y="21"/>
                    </a:lnTo>
                    <a:lnTo>
                      <a:pt x="246" y="26"/>
                    </a:lnTo>
                    <a:lnTo>
                      <a:pt x="246" y="31"/>
                    </a:lnTo>
                    <a:lnTo>
                      <a:pt x="246" y="36"/>
                    </a:lnTo>
                    <a:lnTo>
                      <a:pt x="246" y="41"/>
                    </a:lnTo>
                    <a:lnTo>
                      <a:pt x="246" y="46"/>
                    </a:lnTo>
                    <a:lnTo>
                      <a:pt x="251" y="46"/>
                    </a:lnTo>
                    <a:lnTo>
                      <a:pt x="251" y="51"/>
                    </a:lnTo>
                    <a:lnTo>
                      <a:pt x="251" y="56"/>
                    </a:lnTo>
                    <a:lnTo>
                      <a:pt x="251" y="61"/>
                    </a:lnTo>
                    <a:lnTo>
                      <a:pt x="251" y="66"/>
                    </a:lnTo>
                    <a:lnTo>
                      <a:pt x="251" y="72"/>
                    </a:lnTo>
                    <a:lnTo>
                      <a:pt x="255" y="72"/>
                    </a:lnTo>
                    <a:lnTo>
                      <a:pt x="255" y="77"/>
                    </a:lnTo>
                    <a:lnTo>
                      <a:pt x="255" y="82"/>
                    </a:lnTo>
                    <a:lnTo>
                      <a:pt x="255" y="87"/>
                    </a:lnTo>
                    <a:lnTo>
                      <a:pt x="255" y="92"/>
                    </a:lnTo>
                    <a:lnTo>
                      <a:pt x="255" y="97"/>
                    </a:lnTo>
                    <a:lnTo>
                      <a:pt x="255" y="102"/>
                    </a:lnTo>
                    <a:lnTo>
                      <a:pt x="260" y="102"/>
                    </a:lnTo>
                    <a:lnTo>
                      <a:pt x="260" y="107"/>
                    </a:lnTo>
                    <a:lnTo>
                      <a:pt x="260" y="112"/>
                    </a:lnTo>
                    <a:lnTo>
                      <a:pt x="265" y="112"/>
                    </a:lnTo>
                    <a:lnTo>
                      <a:pt x="269" y="112"/>
                    </a:lnTo>
                    <a:lnTo>
                      <a:pt x="269" y="107"/>
                    </a:lnTo>
                    <a:lnTo>
                      <a:pt x="274" y="107"/>
                    </a:lnTo>
                    <a:lnTo>
                      <a:pt x="279" y="107"/>
                    </a:lnTo>
                    <a:lnTo>
                      <a:pt x="283" y="107"/>
                    </a:lnTo>
                    <a:lnTo>
                      <a:pt x="283" y="117"/>
                    </a:lnTo>
                    <a:lnTo>
                      <a:pt x="288" y="127"/>
                    </a:lnTo>
                    <a:lnTo>
                      <a:pt x="292" y="143"/>
                    </a:lnTo>
                    <a:lnTo>
                      <a:pt x="292" y="153"/>
                    </a:lnTo>
                    <a:lnTo>
                      <a:pt x="292" y="163"/>
                    </a:lnTo>
                    <a:lnTo>
                      <a:pt x="288" y="173"/>
                    </a:lnTo>
                    <a:lnTo>
                      <a:pt x="288" y="178"/>
                    </a:lnTo>
                    <a:lnTo>
                      <a:pt x="288" y="183"/>
                    </a:lnTo>
                    <a:lnTo>
                      <a:pt x="288" y="188"/>
                    </a:lnTo>
                    <a:lnTo>
                      <a:pt x="288" y="194"/>
                    </a:lnTo>
                    <a:lnTo>
                      <a:pt x="288" y="199"/>
                    </a:lnTo>
                    <a:lnTo>
                      <a:pt x="283" y="199"/>
                    </a:lnTo>
                    <a:lnTo>
                      <a:pt x="283" y="204"/>
                    </a:lnTo>
                    <a:lnTo>
                      <a:pt x="283" y="209"/>
                    </a:lnTo>
                    <a:lnTo>
                      <a:pt x="283" y="214"/>
                    </a:lnTo>
                    <a:lnTo>
                      <a:pt x="279" y="209"/>
                    </a:lnTo>
                    <a:lnTo>
                      <a:pt x="279" y="214"/>
                    </a:lnTo>
                    <a:lnTo>
                      <a:pt x="279" y="219"/>
                    </a:lnTo>
                    <a:lnTo>
                      <a:pt x="279" y="224"/>
                    </a:lnTo>
                    <a:lnTo>
                      <a:pt x="279" y="229"/>
                    </a:lnTo>
                    <a:lnTo>
                      <a:pt x="283" y="234"/>
                    </a:lnTo>
                    <a:lnTo>
                      <a:pt x="279" y="234"/>
                    </a:lnTo>
                    <a:lnTo>
                      <a:pt x="283" y="249"/>
                    </a:lnTo>
                    <a:lnTo>
                      <a:pt x="283" y="255"/>
                    </a:lnTo>
                    <a:lnTo>
                      <a:pt x="283" y="260"/>
                    </a:lnTo>
                    <a:lnTo>
                      <a:pt x="288" y="265"/>
                    </a:lnTo>
                    <a:lnTo>
                      <a:pt x="288" y="275"/>
                    </a:lnTo>
                    <a:lnTo>
                      <a:pt x="288" y="280"/>
                    </a:lnTo>
                    <a:lnTo>
                      <a:pt x="288" y="285"/>
                    </a:lnTo>
                    <a:lnTo>
                      <a:pt x="292" y="290"/>
                    </a:lnTo>
                    <a:lnTo>
                      <a:pt x="292" y="295"/>
                    </a:lnTo>
                    <a:lnTo>
                      <a:pt x="292" y="300"/>
                    </a:lnTo>
                    <a:lnTo>
                      <a:pt x="292" y="305"/>
                    </a:lnTo>
                    <a:lnTo>
                      <a:pt x="288" y="305"/>
                    </a:lnTo>
                    <a:lnTo>
                      <a:pt x="283" y="305"/>
                    </a:lnTo>
                    <a:lnTo>
                      <a:pt x="279" y="305"/>
                    </a:lnTo>
                    <a:lnTo>
                      <a:pt x="274" y="305"/>
                    </a:lnTo>
                    <a:lnTo>
                      <a:pt x="269" y="305"/>
                    </a:lnTo>
                    <a:lnTo>
                      <a:pt x="260" y="310"/>
                    </a:lnTo>
                    <a:lnTo>
                      <a:pt x="260" y="305"/>
                    </a:lnTo>
                    <a:lnTo>
                      <a:pt x="255" y="305"/>
                    </a:lnTo>
                    <a:lnTo>
                      <a:pt x="260" y="305"/>
                    </a:lnTo>
                    <a:lnTo>
                      <a:pt x="255" y="305"/>
                    </a:lnTo>
                    <a:lnTo>
                      <a:pt x="255" y="310"/>
                    </a:lnTo>
                    <a:lnTo>
                      <a:pt x="255" y="305"/>
                    </a:lnTo>
                    <a:lnTo>
                      <a:pt x="255" y="310"/>
                    </a:lnTo>
                    <a:lnTo>
                      <a:pt x="255" y="305"/>
                    </a:lnTo>
                    <a:lnTo>
                      <a:pt x="255" y="310"/>
                    </a:lnTo>
                    <a:lnTo>
                      <a:pt x="251" y="310"/>
                    </a:lnTo>
                    <a:lnTo>
                      <a:pt x="246" y="310"/>
                    </a:lnTo>
                    <a:lnTo>
                      <a:pt x="241" y="310"/>
                    </a:lnTo>
                    <a:lnTo>
                      <a:pt x="237" y="310"/>
                    </a:lnTo>
                    <a:lnTo>
                      <a:pt x="232" y="310"/>
                    </a:lnTo>
                    <a:lnTo>
                      <a:pt x="227" y="310"/>
                    </a:lnTo>
                    <a:lnTo>
                      <a:pt x="223" y="316"/>
                    </a:lnTo>
                    <a:lnTo>
                      <a:pt x="218" y="316"/>
                    </a:lnTo>
                    <a:lnTo>
                      <a:pt x="213" y="316"/>
                    </a:lnTo>
                    <a:lnTo>
                      <a:pt x="209" y="316"/>
                    </a:lnTo>
                    <a:lnTo>
                      <a:pt x="204" y="316"/>
                    </a:lnTo>
                    <a:lnTo>
                      <a:pt x="200" y="316"/>
                    </a:lnTo>
                    <a:lnTo>
                      <a:pt x="195" y="316"/>
                    </a:lnTo>
                    <a:lnTo>
                      <a:pt x="195" y="321"/>
                    </a:lnTo>
                    <a:lnTo>
                      <a:pt x="186" y="321"/>
                    </a:lnTo>
                    <a:lnTo>
                      <a:pt x="181" y="326"/>
                    </a:lnTo>
                    <a:lnTo>
                      <a:pt x="176" y="326"/>
                    </a:lnTo>
                    <a:lnTo>
                      <a:pt x="176" y="331"/>
                    </a:lnTo>
                    <a:lnTo>
                      <a:pt x="172" y="331"/>
                    </a:lnTo>
                    <a:lnTo>
                      <a:pt x="172" y="336"/>
                    </a:lnTo>
                    <a:lnTo>
                      <a:pt x="167" y="336"/>
                    </a:lnTo>
                    <a:lnTo>
                      <a:pt x="172" y="336"/>
                    </a:lnTo>
                    <a:lnTo>
                      <a:pt x="167" y="336"/>
                    </a:lnTo>
                    <a:lnTo>
                      <a:pt x="167" y="341"/>
                    </a:lnTo>
                    <a:lnTo>
                      <a:pt x="162" y="341"/>
                    </a:lnTo>
                    <a:lnTo>
                      <a:pt x="162" y="346"/>
                    </a:lnTo>
                    <a:lnTo>
                      <a:pt x="162" y="341"/>
                    </a:lnTo>
                    <a:lnTo>
                      <a:pt x="162" y="346"/>
                    </a:lnTo>
                    <a:lnTo>
                      <a:pt x="158" y="346"/>
                    </a:lnTo>
                    <a:lnTo>
                      <a:pt x="158" y="351"/>
                    </a:lnTo>
                    <a:lnTo>
                      <a:pt x="153" y="351"/>
                    </a:lnTo>
                    <a:lnTo>
                      <a:pt x="158" y="351"/>
                    </a:lnTo>
                    <a:lnTo>
                      <a:pt x="153" y="351"/>
                    </a:lnTo>
                    <a:lnTo>
                      <a:pt x="148" y="351"/>
                    </a:lnTo>
                    <a:lnTo>
                      <a:pt x="148" y="356"/>
                    </a:lnTo>
                    <a:lnTo>
                      <a:pt x="148" y="361"/>
                    </a:lnTo>
                    <a:lnTo>
                      <a:pt x="144" y="361"/>
                    </a:lnTo>
                    <a:lnTo>
                      <a:pt x="144" y="366"/>
                    </a:lnTo>
                    <a:lnTo>
                      <a:pt x="139" y="366"/>
                    </a:lnTo>
                    <a:lnTo>
                      <a:pt x="139" y="371"/>
                    </a:lnTo>
                    <a:lnTo>
                      <a:pt x="134" y="371"/>
                    </a:lnTo>
                    <a:lnTo>
                      <a:pt x="134" y="377"/>
                    </a:lnTo>
                    <a:lnTo>
                      <a:pt x="134" y="371"/>
                    </a:lnTo>
                    <a:lnTo>
                      <a:pt x="130" y="377"/>
                    </a:lnTo>
                    <a:lnTo>
                      <a:pt x="125" y="382"/>
                    </a:lnTo>
                    <a:lnTo>
                      <a:pt x="120" y="392"/>
                    </a:lnTo>
                    <a:lnTo>
                      <a:pt x="111" y="397"/>
                    </a:lnTo>
                    <a:lnTo>
                      <a:pt x="107" y="397"/>
                    </a:lnTo>
                    <a:lnTo>
                      <a:pt x="102" y="387"/>
                    </a:lnTo>
                    <a:lnTo>
                      <a:pt x="97" y="387"/>
                    </a:lnTo>
                    <a:lnTo>
                      <a:pt x="93" y="377"/>
                    </a:lnTo>
                    <a:lnTo>
                      <a:pt x="79" y="361"/>
                    </a:lnTo>
                    <a:lnTo>
                      <a:pt x="74" y="361"/>
                    </a:lnTo>
                    <a:lnTo>
                      <a:pt x="74" y="356"/>
                    </a:lnTo>
                    <a:lnTo>
                      <a:pt x="69" y="356"/>
                    </a:lnTo>
                    <a:lnTo>
                      <a:pt x="69" y="351"/>
                    </a:lnTo>
                    <a:lnTo>
                      <a:pt x="65" y="351"/>
                    </a:lnTo>
                    <a:lnTo>
                      <a:pt x="69" y="351"/>
                    </a:lnTo>
                    <a:lnTo>
                      <a:pt x="65" y="351"/>
                    </a:lnTo>
                    <a:lnTo>
                      <a:pt x="65" y="346"/>
                    </a:lnTo>
                    <a:lnTo>
                      <a:pt x="60" y="346"/>
                    </a:lnTo>
                    <a:lnTo>
                      <a:pt x="65" y="341"/>
                    </a:lnTo>
                    <a:lnTo>
                      <a:pt x="60" y="341"/>
                    </a:lnTo>
                    <a:lnTo>
                      <a:pt x="60" y="336"/>
                    </a:lnTo>
                    <a:lnTo>
                      <a:pt x="55" y="331"/>
                    </a:lnTo>
                    <a:lnTo>
                      <a:pt x="55" y="326"/>
                    </a:lnTo>
                    <a:lnTo>
                      <a:pt x="51" y="321"/>
                    </a:lnTo>
                    <a:lnTo>
                      <a:pt x="51" y="316"/>
                    </a:lnTo>
                    <a:lnTo>
                      <a:pt x="46" y="316"/>
                    </a:lnTo>
                    <a:lnTo>
                      <a:pt x="46" y="310"/>
                    </a:lnTo>
                    <a:lnTo>
                      <a:pt x="46" y="305"/>
                    </a:lnTo>
                    <a:lnTo>
                      <a:pt x="46" y="300"/>
                    </a:lnTo>
                    <a:lnTo>
                      <a:pt x="46" y="295"/>
                    </a:lnTo>
                    <a:lnTo>
                      <a:pt x="46" y="290"/>
                    </a:lnTo>
                    <a:lnTo>
                      <a:pt x="46" y="285"/>
                    </a:lnTo>
                    <a:lnTo>
                      <a:pt x="46" y="280"/>
                    </a:lnTo>
                    <a:lnTo>
                      <a:pt x="41" y="280"/>
                    </a:lnTo>
                    <a:lnTo>
                      <a:pt x="41" y="275"/>
                    </a:lnTo>
                    <a:lnTo>
                      <a:pt x="41" y="270"/>
                    </a:lnTo>
                    <a:lnTo>
                      <a:pt x="37" y="265"/>
                    </a:lnTo>
                    <a:lnTo>
                      <a:pt x="37" y="260"/>
                    </a:lnTo>
                    <a:lnTo>
                      <a:pt x="37" y="249"/>
                    </a:lnTo>
                    <a:lnTo>
                      <a:pt x="37" y="244"/>
                    </a:lnTo>
                    <a:lnTo>
                      <a:pt x="32" y="239"/>
                    </a:lnTo>
                    <a:lnTo>
                      <a:pt x="32" y="234"/>
                    </a:lnTo>
                    <a:lnTo>
                      <a:pt x="32" y="229"/>
                    </a:lnTo>
                    <a:lnTo>
                      <a:pt x="32" y="224"/>
                    </a:lnTo>
                    <a:lnTo>
                      <a:pt x="32" y="219"/>
                    </a:lnTo>
                    <a:lnTo>
                      <a:pt x="32" y="214"/>
                    </a:lnTo>
                    <a:lnTo>
                      <a:pt x="37" y="214"/>
                    </a:lnTo>
                    <a:lnTo>
                      <a:pt x="37" y="209"/>
                    </a:lnTo>
                    <a:lnTo>
                      <a:pt x="37" y="204"/>
                    </a:lnTo>
                    <a:lnTo>
                      <a:pt x="37" y="199"/>
                    </a:lnTo>
                    <a:lnTo>
                      <a:pt x="37" y="194"/>
                    </a:lnTo>
                    <a:lnTo>
                      <a:pt x="37" y="188"/>
                    </a:lnTo>
                    <a:lnTo>
                      <a:pt x="37" y="183"/>
                    </a:lnTo>
                    <a:lnTo>
                      <a:pt x="37" y="178"/>
                    </a:lnTo>
                    <a:lnTo>
                      <a:pt x="32" y="173"/>
                    </a:lnTo>
                    <a:lnTo>
                      <a:pt x="28" y="168"/>
                    </a:lnTo>
                    <a:lnTo>
                      <a:pt x="28" y="163"/>
                    </a:lnTo>
                    <a:lnTo>
                      <a:pt x="23" y="163"/>
                    </a:lnTo>
                    <a:lnTo>
                      <a:pt x="23" y="158"/>
                    </a:lnTo>
                    <a:lnTo>
                      <a:pt x="23" y="153"/>
                    </a:lnTo>
                    <a:lnTo>
                      <a:pt x="23" y="148"/>
                    </a:lnTo>
                    <a:lnTo>
                      <a:pt x="18" y="143"/>
                    </a:lnTo>
                    <a:lnTo>
                      <a:pt x="18" y="138"/>
                    </a:lnTo>
                    <a:lnTo>
                      <a:pt x="14" y="138"/>
                    </a:lnTo>
                    <a:lnTo>
                      <a:pt x="18" y="138"/>
                    </a:lnTo>
                    <a:lnTo>
                      <a:pt x="14" y="138"/>
                    </a:lnTo>
                    <a:lnTo>
                      <a:pt x="14" y="133"/>
                    </a:lnTo>
                    <a:lnTo>
                      <a:pt x="14" y="127"/>
                    </a:lnTo>
                    <a:lnTo>
                      <a:pt x="14" y="122"/>
                    </a:lnTo>
                    <a:lnTo>
                      <a:pt x="9" y="122"/>
                    </a:lnTo>
                    <a:lnTo>
                      <a:pt x="9" y="117"/>
                    </a:lnTo>
                    <a:lnTo>
                      <a:pt x="9" y="112"/>
                    </a:lnTo>
                    <a:lnTo>
                      <a:pt x="9" y="107"/>
                    </a:lnTo>
                    <a:lnTo>
                      <a:pt x="14" y="107"/>
                    </a:lnTo>
                    <a:lnTo>
                      <a:pt x="14" y="102"/>
                    </a:lnTo>
                    <a:lnTo>
                      <a:pt x="9" y="102"/>
                    </a:lnTo>
                    <a:lnTo>
                      <a:pt x="14" y="102"/>
                    </a:lnTo>
                    <a:lnTo>
                      <a:pt x="9" y="102"/>
                    </a:lnTo>
                    <a:lnTo>
                      <a:pt x="9" y="97"/>
                    </a:lnTo>
                    <a:lnTo>
                      <a:pt x="9" y="92"/>
                    </a:lnTo>
                    <a:lnTo>
                      <a:pt x="9" y="87"/>
                    </a:lnTo>
                    <a:lnTo>
                      <a:pt x="9" y="82"/>
                    </a:lnTo>
                    <a:lnTo>
                      <a:pt x="4" y="77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4" y="5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1"/>
                    </a:lnTo>
                    <a:lnTo>
                      <a:pt x="4" y="36"/>
                    </a:lnTo>
                    <a:lnTo>
                      <a:pt x="4" y="31"/>
                    </a:lnTo>
                    <a:lnTo>
                      <a:pt x="4" y="26"/>
                    </a:lnTo>
                    <a:lnTo>
                      <a:pt x="4" y="21"/>
                    </a:lnTo>
                    <a:lnTo>
                      <a:pt x="4" y="16"/>
                    </a:lnTo>
                    <a:lnTo>
                      <a:pt x="4" y="11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58" name="Freeform 69"/>
              <p:cNvSpPr>
                <a:spLocks/>
              </p:cNvSpPr>
              <p:nvPr/>
            </p:nvSpPr>
            <p:spPr bwMode="auto">
              <a:xfrm>
                <a:off x="997" y="1635"/>
                <a:ext cx="577" cy="534"/>
              </a:xfrm>
              <a:custGeom>
                <a:avLst/>
                <a:gdLst>
                  <a:gd name="T0" fmla="*/ 572 w 577"/>
                  <a:gd name="T1" fmla="*/ 92 h 534"/>
                  <a:gd name="T2" fmla="*/ 558 w 577"/>
                  <a:gd name="T3" fmla="*/ 224 h 534"/>
                  <a:gd name="T4" fmla="*/ 549 w 577"/>
                  <a:gd name="T5" fmla="*/ 331 h 534"/>
                  <a:gd name="T6" fmla="*/ 544 w 577"/>
                  <a:gd name="T7" fmla="*/ 387 h 534"/>
                  <a:gd name="T8" fmla="*/ 521 w 577"/>
                  <a:gd name="T9" fmla="*/ 417 h 534"/>
                  <a:gd name="T10" fmla="*/ 484 w 577"/>
                  <a:gd name="T11" fmla="*/ 412 h 534"/>
                  <a:gd name="T12" fmla="*/ 442 w 577"/>
                  <a:gd name="T13" fmla="*/ 407 h 534"/>
                  <a:gd name="T14" fmla="*/ 414 w 577"/>
                  <a:gd name="T15" fmla="*/ 402 h 534"/>
                  <a:gd name="T16" fmla="*/ 381 w 577"/>
                  <a:gd name="T17" fmla="*/ 397 h 534"/>
                  <a:gd name="T18" fmla="*/ 344 w 577"/>
                  <a:gd name="T19" fmla="*/ 392 h 534"/>
                  <a:gd name="T20" fmla="*/ 302 w 577"/>
                  <a:gd name="T21" fmla="*/ 392 h 534"/>
                  <a:gd name="T22" fmla="*/ 270 w 577"/>
                  <a:gd name="T23" fmla="*/ 392 h 534"/>
                  <a:gd name="T24" fmla="*/ 205 w 577"/>
                  <a:gd name="T25" fmla="*/ 397 h 534"/>
                  <a:gd name="T26" fmla="*/ 191 w 577"/>
                  <a:gd name="T27" fmla="*/ 443 h 534"/>
                  <a:gd name="T28" fmla="*/ 200 w 577"/>
                  <a:gd name="T29" fmla="*/ 463 h 534"/>
                  <a:gd name="T30" fmla="*/ 214 w 577"/>
                  <a:gd name="T31" fmla="*/ 499 h 534"/>
                  <a:gd name="T32" fmla="*/ 205 w 577"/>
                  <a:gd name="T33" fmla="*/ 514 h 534"/>
                  <a:gd name="T34" fmla="*/ 168 w 577"/>
                  <a:gd name="T35" fmla="*/ 519 h 534"/>
                  <a:gd name="T36" fmla="*/ 121 w 577"/>
                  <a:gd name="T37" fmla="*/ 524 h 534"/>
                  <a:gd name="T38" fmla="*/ 79 w 577"/>
                  <a:gd name="T39" fmla="*/ 529 h 534"/>
                  <a:gd name="T40" fmla="*/ 42 w 577"/>
                  <a:gd name="T41" fmla="*/ 529 h 534"/>
                  <a:gd name="T42" fmla="*/ 37 w 577"/>
                  <a:gd name="T43" fmla="*/ 493 h 534"/>
                  <a:gd name="T44" fmla="*/ 28 w 577"/>
                  <a:gd name="T45" fmla="*/ 443 h 534"/>
                  <a:gd name="T46" fmla="*/ 28 w 577"/>
                  <a:gd name="T47" fmla="*/ 387 h 534"/>
                  <a:gd name="T48" fmla="*/ 23 w 577"/>
                  <a:gd name="T49" fmla="*/ 346 h 534"/>
                  <a:gd name="T50" fmla="*/ 19 w 577"/>
                  <a:gd name="T51" fmla="*/ 316 h 534"/>
                  <a:gd name="T52" fmla="*/ 14 w 577"/>
                  <a:gd name="T53" fmla="*/ 260 h 534"/>
                  <a:gd name="T54" fmla="*/ 19 w 577"/>
                  <a:gd name="T55" fmla="*/ 219 h 534"/>
                  <a:gd name="T56" fmla="*/ 19 w 577"/>
                  <a:gd name="T57" fmla="*/ 158 h 534"/>
                  <a:gd name="T58" fmla="*/ 19 w 577"/>
                  <a:gd name="T59" fmla="*/ 102 h 534"/>
                  <a:gd name="T60" fmla="*/ 10 w 577"/>
                  <a:gd name="T61" fmla="*/ 51 h 534"/>
                  <a:gd name="T62" fmla="*/ 5 w 577"/>
                  <a:gd name="T63" fmla="*/ 16 h 534"/>
                  <a:gd name="T64" fmla="*/ 14 w 577"/>
                  <a:gd name="T65" fmla="*/ 0 h 534"/>
                  <a:gd name="T66" fmla="*/ 37 w 577"/>
                  <a:gd name="T67" fmla="*/ 5 h 534"/>
                  <a:gd name="T68" fmla="*/ 65 w 577"/>
                  <a:gd name="T69" fmla="*/ 5 h 534"/>
                  <a:gd name="T70" fmla="*/ 93 w 577"/>
                  <a:gd name="T71" fmla="*/ 5 h 534"/>
                  <a:gd name="T72" fmla="*/ 121 w 577"/>
                  <a:gd name="T73" fmla="*/ 5 h 534"/>
                  <a:gd name="T74" fmla="*/ 149 w 577"/>
                  <a:gd name="T75" fmla="*/ 5 h 534"/>
                  <a:gd name="T76" fmla="*/ 172 w 577"/>
                  <a:gd name="T77" fmla="*/ 5 h 534"/>
                  <a:gd name="T78" fmla="*/ 195 w 577"/>
                  <a:gd name="T79" fmla="*/ 11 h 534"/>
                  <a:gd name="T80" fmla="*/ 223 w 577"/>
                  <a:gd name="T81" fmla="*/ 11 h 534"/>
                  <a:gd name="T82" fmla="*/ 251 w 577"/>
                  <a:gd name="T83" fmla="*/ 11 h 534"/>
                  <a:gd name="T84" fmla="*/ 279 w 577"/>
                  <a:gd name="T85" fmla="*/ 11 h 534"/>
                  <a:gd name="T86" fmla="*/ 307 w 577"/>
                  <a:gd name="T87" fmla="*/ 11 h 534"/>
                  <a:gd name="T88" fmla="*/ 335 w 577"/>
                  <a:gd name="T89" fmla="*/ 11 h 534"/>
                  <a:gd name="T90" fmla="*/ 363 w 577"/>
                  <a:gd name="T91" fmla="*/ 16 h 534"/>
                  <a:gd name="T92" fmla="*/ 391 w 577"/>
                  <a:gd name="T93" fmla="*/ 16 h 534"/>
                  <a:gd name="T94" fmla="*/ 419 w 577"/>
                  <a:gd name="T95" fmla="*/ 16 h 534"/>
                  <a:gd name="T96" fmla="*/ 447 w 577"/>
                  <a:gd name="T97" fmla="*/ 16 h 534"/>
                  <a:gd name="T98" fmla="*/ 474 w 577"/>
                  <a:gd name="T99" fmla="*/ 16 h 534"/>
                  <a:gd name="T100" fmla="*/ 502 w 577"/>
                  <a:gd name="T101" fmla="*/ 16 h 534"/>
                  <a:gd name="T102" fmla="*/ 521 w 577"/>
                  <a:gd name="T103" fmla="*/ 16 h 534"/>
                  <a:gd name="T104" fmla="*/ 549 w 577"/>
                  <a:gd name="T105" fmla="*/ 21 h 5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77"/>
                  <a:gd name="T160" fmla="*/ 0 h 534"/>
                  <a:gd name="T161" fmla="*/ 577 w 577"/>
                  <a:gd name="T162" fmla="*/ 534 h 53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77" h="534">
                    <a:moveTo>
                      <a:pt x="577" y="21"/>
                    </a:moveTo>
                    <a:lnTo>
                      <a:pt x="577" y="36"/>
                    </a:lnTo>
                    <a:lnTo>
                      <a:pt x="577" y="41"/>
                    </a:lnTo>
                    <a:lnTo>
                      <a:pt x="572" y="56"/>
                    </a:lnTo>
                    <a:lnTo>
                      <a:pt x="572" y="87"/>
                    </a:lnTo>
                    <a:lnTo>
                      <a:pt x="572" y="92"/>
                    </a:lnTo>
                    <a:lnTo>
                      <a:pt x="572" y="102"/>
                    </a:lnTo>
                    <a:lnTo>
                      <a:pt x="567" y="138"/>
                    </a:lnTo>
                    <a:lnTo>
                      <a:pt x="563" y="183"/>
                    </a:lnTo>
                    <a:lnTo>
                      <a:pt x="563" y="204"/>
                    </a:lnTo>
                    <a:lnTo>
                      <a:pt x="563" y="224"/>
                    </a:lnTo>
                    <a:lnTo>
                      <a:pt x="558" y="224"/>
                    </a:lnTo>
                    <a:lnTo>
                      <a:pt x="558" y="234"/>
                    </a:lnTo>
                    <a:lnTo>
                      <a:pt x="558" y="239"/>
                    </a:lnTo>
                    <a:lnTo>
                      <a:pt x="558" y="270"/>
                    </a:lnTo>
                    <a:lnTo>
                      <a:pt x="553" y="275"/>
                    </a:lnTo>
                    <a:lnTo>
                      <a:pt x="553" y="305"/>
                    </a:lnTo>
                    <a:lnTo>
                      <a:pt x="549" y="331"/>
                    </a:lnTo>
                    <a:lnTo>
                      <a:pt x="549" y="336"/>
                    </a:lnTo>
                    <a:lnTo>
                      <a:pt x="549" y="341"/>
                    </a:lnTo>
                    <a:lnTo>
                      <a:pt x="549" y="351"/>
                    </a:lnTo>
                    <a:lnTo>
                      <a:pt x="544" y="371"/>
                    </a:lnTo>
                    <a:lnTo>
                      <a:pt x="544" y="377"/>
                    </a:lnTo>
                    <a:lnTo>
                      <a:pt x="544" y="387"/>
                    </a:lnTo>
                    <a:lnTo>
                      <a:pt x="544" y="422"/>
                    </a:lnTo>
                    <a:lnTo>
                      <a:pt x="539" y="422"/>
                    </a:lnTo>
                    <a:lnTo>
                      <a:pt x="535" y="422"/>
                    </a:lnTo>
                    <a:lnTo>
                      <a:pt x="530" y="417"/>
                    </a:lnTo>
                    <a:lnTo>
                      <a:pt x="526" y="417"/>
                    </a:lnTo>
                    <a:lnTo>
                      <a:pt x="521" y="417"/>
                    </a:lnTo>
                    <a:lnTo>
                      <a:pt x="512" y="417"/>
                    </a:lnTo>
                    <a:lnTo>
                      <a:pt x="502" y="412"/>
                    </a:lnTo>
                    <a:lnTo>
                      <a:pt x="498" y="412"/>
                    </a:lnTo>
                    <a:lnTo>
                      <a:pt x="493" y="412"/>
                    </a:lnTo>
                    <a:lnTo>
                      <a:pt x="488" y="412"/>
                    </a:lnTo>
                    <a:lnTo>
                      <a:pt x="484" y="412"/>
                    </a:lnTo>
                    <a:lnTo>
                      <a:pt x="479" y="407"/>
                    </a:lnTo>
                    <a:lnTo>
                      <a:pt x="479" y="412"/>
                    </a:lnTo>
                    <a:lnTo>
                      <a:pt x="460" y="407"/>
                    </a:lnTo>
                    <a:lnTo>
                      <a:pt x="456" y="407"/>
                    </a:lnTo>
                    <a:lnTo>
                      <a:pt x="451" y="407"/>
                    </a:lnTo>
                    <a:lnTo>
                      <a:pt x="442" y="407"/>
                    </a:lnTo>
                    <a:lnTo>
                      <a:pt x="442" y="402"/>
                    </a:lnTo>
                    <a:lnTo>
                      <a:pt x="437" y="402"/>
                    </a:lnTo>
                    <a:lnTo>
                      <a:pt x="433" y="402"/>
                    </a:lnTo>
                    <a:lnTo>
                      <a:pt x="423" y="402"/>
                    </a:lnTo>
                    <a:lnTo>
                      <a:pt x="419" y="402"/>
                    </a:lnTo>
                    <a:lnTo>
                      <a:pt x="414" y="402"/>
                    </a:lnTo>
                    <a:lnTo>
                      <a:pt x="409" y="402"/>
                    </a:lnTo>
                    <a:lnTo>
                      <a:pt x="400" y="397"/>
                    </a:lnTo>
                    <a:lnTo>
                      <a:pt x="395" y="397"/>
                    </a:lnTo>
                    <a:lnTo>
                      <a:pt x="391" y="397"/>
                    </a:lnTo>
                    <a:lnTo>
                      <a:pt x="386" y="397"/>
                    </a:lnTo>
                    <a:lnTo>
                      <a:pt x="381" y="397"/>
                    </a:lnTo>
                    <a:lnTo>
                      <a:pt x="377" y="397"/>
                    </a:lnTo>
                    <a:lnTo>
                      <a:pt x="372" y="397"/>
                    </a:lnTo>
                    <a:lnTo>
                      <a:pt x="363" y="397"/>
                    </a:lnTo>
                    <a:lnTo>
                      <a:pt x="354" y="392"/>
                    </a:lnTo>
                    <a:lnTo>
                      <a:pt x="349" y="392"/>
                    </a:lnTo>
                    <a:lnTo>
                      <a:pt x="344" y="392"/>
                    </a:lnTo>
                    <a:lnTo>
                      <a:pt x="330" y="392"/>
                    </a:lnTo>
                    <a:lnTo>
                      <a:pt x="321" y="392"/>
                    </a:lnTo>
                    <a:lnTo>
                      <a:pt x="316" y="392"/>
                    </a:lnTo>
                    <a:lnTo>
                      <a:pt x="312" y="392"/>
                    </a:lnTo>
                    <a:lnTo>
                      <a:pt x="307" y="392"/>
                    </a:lnTo>
                    <a:lnTo>
                      <a:pt x="302" y="392"/>
                    </a:lnTo>
                    <a:lnTo>
                      <a:pt x="298" y="392"/>
                    </a:lnTo>
                    <a:lnTo>
                      <a:pt x="293" y="392"/>
                    </a:lnTo>
                    <a:lnTo>
                      <a:pt x="288" y="392"/>
                    </a:lnTo>
                    <a:lnTo>
                      <a:pt x="284" y="392"/>
                    </a:lnTo>
                    <a:lnTo>
                      <a:pt x="275" y="392"/>
                    </a:lnTo>
                    <a:lnTo>
                      <a:pt x="270" y="392"/>
                    </a:lnTo>
                    <a:lnTo>
                      <a:pt x="265" y="392"/>
                    </a:lnTo>
                    <a:lnTo>
                      <a:pt x="261" y="392"/>
                    </a:lnTo>
                    <a:lnTo>
                      <a:pt x="247" y="392"/>
                    </a:lnTo>
                    <a:lnTo>
                      <a:pt x="242" y="392"/>
                    </a:lnTo>
                    <a:lnTo>
                      <a:pt x="228" y="392"/>
                    </a:lnTo>
                    <a:lnTo>
                      <a:pt x="205" y="397"/>
                    </a:lnTo>
                    <a:lnTo>
                      <a:pt x="177" y="402"/>
                    </a:lnTo>
                    <a:lnTo>
                      <a:pt x="177" y="407"/>
                    </a:lnTo>
                    <a:lnTo>
                      <a:pt x="177" y="412"/>
                    </a:lnTo>
                    <a:lnTo>
                      <a:pt x="182" y="417"/>
                    </a:lnTo>
                    <a:lnTo>
                      <a:pt x="191" y="438"/>
                    </a:lnTo>
                    <a:lnTo>
                      <a:pt x="191" y="443"/>
                    </a:lnTo>
                    <a:lnTo>
                      <a:pt x="195" y="443"/>
                    </a:lnTo>
                    <a:lnTo>
                      <a:pt x="195" y="448"/>
                    </a:lnTo>
                    <a:lnTo>
                      <a:pt x="195" y="453"/>
                    </a:lnTo>
                    <a:lnTo>
                      <a:pt x="200" y="453"/>
                    </a:lnTo>
                    <a:lnTo>
                      <a:pt x="200" y="458"/>
                    </a:lnTo>
                    <a:lnTo>
                      <a:pt x="200" y="463"/>
                    </a:lnTo>
                    <a:lnTo>
                      <a:pt x="205" y="463"/>
                    </a:lnTo>
                    <a:lnTo>
                      <a:pt x="205" y="468"/>
                    </a:lnTo>
                    <a:lnTo>
                      <a:pt x="209" y="488"/>
                    </a:lnTo>
                    <a:lnTo>
                      <a:pt x="214" y="488"/>
                    </a:lnTo>
                    <a:lnTo>
                      <a:pt x="214" y="493"/>
                    </a:lnTo>
                    <a:lnTo>
                      <a:pt x="214" y="499"/>
                    </a:lnTo>
                    <a:lnTo>
                      <a:pt x="219" y="499"/>
                    </a:lnTo>
                    <a:lnTo>
                      <a:pt x="219" y="504"/>
                    </a:lnTo>
                    <a:lnTo>
                      <a:pt x="223" y="514"/>
                    </a:lnTo>
                    <a:lnTo>
                      <a:pt x="219" y="514"/>
                    </a:lnTo>
                    <a:lnTo>
                      <a:pt x="214" y="514"/>
                    </a:lnTo>
                    <a:lnTo>
                      <a:pt x="205" y="514"/>
                    </a:lnTo>
                    <a:lnTo>
                      <a:pt x="195" y="514"/>
                    </a:lnTo>
                    <a:lnTo>
                      <a:pt x="186" y="514"/>
                    </a:lnTo>
                    <a:lnTo>
                      <a:pt x="186" y="519"/>
                    </a:lnTo>
                    <a:lnTo>
                      <a:pt x="182" y="519"/>
                    </a:lnTo>
                    <a:lnTo>
                      <a:pt x="177" y="519"/>
                    </a:lnTo>
                    <a:lnTo>
                      <a:pt x="168" y="519"/>
                    </a:lnTo>
                    <a:lnTo>
                      <a:pt x="163" y="519"/>
                    </a:lnTo>
                    <a:lnTo>
                      <a:pt x="158" y="519"/>
                    </a:lnTo>
                    <a:lnTo>
                      <a:pt x="149" y="519"/>
                    </a:lnTo>
                    <a:lnTo>
                      <a:pt x="140" y="519"/>
                    </a:lnTo>
                    <a:lnTo>
                      <a:pt x="126" y="524"/>
                    </a:lnTo>
                    <a:lnTo>
                      <a:pt x="121" y="524"/>
                    </a:lnTo>
                    <a:lnTo>
                      <a:pt x="116" y="524"/>
                    </a:lnTo>
                    <a:lnTo>
                      <a:pt x="112" y="524"/>
                    </a:lnTo>
                    <a:lnTo>
                      <a:pt x="89" y="524"/>
                    </a:lnTo>
                    <a:lnTo>
                      <a:pt x="84" y="524"/>
                    </a:lnTo>
                    <a:lnTo>
                      <a:pt x="84" y="529"/>
                    </a:lnTo>
                    <a:lnTo>
                      <a:pt x="79" y="529"/>
                    </a:lnTo>
                    <a:lnTo>
                      <a:pt x="70" y="529"/>
                    </a:lnTo>
                    <a:lnTo>
                      <a:pt x="61" y="529"/>
                    </a:lnTo>
                    <a:lnTo>
                      <a:pt x="56" y="529"/>
                    </a:lnTo>
                    <a:lnTo>
                      <a:pt x="47" y="534"/>
                    </a:lnTo>
                    <a:lnTo>
                      <a:pt x="42" y="534"/>
                    </a:lnTo>
                    <a:lnTo>
                      <a:pt x="42" y="529"/>
                    </a:lnTo>
                    <a:lnTo>
                      <a:pt x="37" y="524"/>
                    </a:lnTo>
                    <a:lnTo>
                      <a:pt x="37" y="519"/>
                    </a:lnTo>
                    <a:lnTo>
                      <a:pt x="42" y="514"/>
                    </a:lnTo>
                    <a:lnTo>
                      <a:pt x="42" y="509"/>
                    </a:lnTo>
                    <a:lnTo>
                      <a:pt x="42" y="504"/>
                    </a:lnTo>
                    <a:lnTo>
                      <a:pt x="37" y="493"/>
                    </a:lnTo>
                    <a:lnTo>
                      <a:pt x="37" y="488"/>
                    </a:lnTo>
                    <a:lnTo>
                      <a:pt x="33" y="478"/>
                    </a:lnTo>
                    <a:lnTo>
                      <a:pt x="33" y="468"/>
                    </a:lnTo>
                    <a:lnTo>
                      <a:pt x="33" y="458"/>
                    </a:lnTo>
                    <a:lnTo>
                      <a:pt x="33" y="448"/>
                    </a:lnTo>
                    <a:lnTo>
                      <a:pt x="28" y="443"/>
                    </a:lnTo>
                    <a:lnTo>
                      <a:pt x="28" y="432"/>
                    </a:lnTo>
                    <a:lnTo>
                      <a:pt x="28" y="422"/>
                    </a:lnTo>
                    <a:lnTo>
                      <a:pt x="33" y="407"/>
                    </a:lnTo>
                    <a:lnTo>
                      <a:pt x="33" y="397"/>
                    </a:lnTo>
                    <a:lnTo>
                      <a:pt x="33" y="392"/>
                    </a:lnTo>
                    <a:lnTo>
                      <a:pt x="28" y="387"/>
                    </a:lnTo>
                    <a:lnTo>
                      <a:pt x="28" y="382"/>
                    </a:lnTo>
                    <a:lnTo>
                      <a:pt x="28" y="377"/>
                    </a:lnTo>
                    <a:lnTo>
                      <a:pt x="28" y="366"/>
                    </a:lnTo>
                    <a:lnTo>
                      <a:pt x="28" y="361"/>
                    </a:lnTo>
                    <a:lnTo>
                      <a:pt x="23" y="351"/>
                    </a:lnTo>
                    <a:lnTo>
                      <a:pt x="23" y="346"/>
                    </a:lnTo>
                    <a:lnTo>
                      <a:pt x="23" y="341"/>
                    </a:lnTo>
                    <a:lnTo>
                      <a:pt x="23" y="336"/>
                    </a:lnTo>
                    <a:lnTo>
                      <a:pt x="23" y="331"/>
                    </a:lnTo>
                    <a:lnTo>
                      <a:pt x="19" y="326"/>
                    </a:lnTo>
                    <a:lnTo>
                      <a:pt x="19" y="321"/>
                    </a:lnTo>
                    <a:lnTo>
                      <a:pt x="19" y="316"/>
                    </a:lnTo>
                    <a:lnTo>
                      <a:pt x="14" y="305"/>
                    </a:lnTo>
                    <a:lnTo>
                      <a:pt x="14" y="295"/>
                    </a:lnTo>
                    <a:lnTo>
                      <a:pt x="14" y="290"/>
                    </a:lnTo>
                    <a:lnTo>
                      <a:pt x="14" y="280"/>
                    </a:lnTo>
                    <a:lnTo>
                      <a:pt x="14" y="270"/>
                    </a:lnTo>
                    <a:lnTo>
                      <a:pt x="14" y="260"/>
                    </a:lnTo>
                    <a:lnTo>
                      <a:pt x="14" y="249"/>
                    </a:lnTo>
                    <a:lnTo>
                      <a:pt x="14" y="244"/>
                    </a:lnTo>
                    <a:lnTo>
                      <a:pt x="14" y="239"/>
                    </a:lnTo>
                    <a:lnTo>
                      <a:pt x="14" y="234"/>
                    </a:lnTo>
                    <a:lnTo>
                      <a:pt x="19" y="224"/>
                    </a:lnTo>
                    <a:lnTo>
                      <a:pt x="19" y="219"/>
                    </a:lnTo>
                    <a:lnTo>
                      <a:pt x="19" y="209"/>
                    </a:lnTo>
                    <a:lnTo>
                      <a:pt x="19" y="204"/>
                    </a:lnTo>
                    <a:lnTo>
                      <a:pt x="19" y="199"/>
                    </a:lnTo>
                    <a:lnTo>
                      <a:pt x="19" y="183"/>
                    </a:lnTo>
                    <a:lnTo>
                      <a:pt x="19" y="168"/>
                    </a:lnTo>
                    <a:lnTo>
                      <a:pt x="19" y="158"/>
                    </a:lnTo>
                    <a:lnTo>
                      <a:pt x="19" y="148"/>
                    </a:lnTo>
                    <a:lnTo>
                      <a:pt x="19" y="138"/>
                    </a:lnTo>
                    <a:lnTo>
                      <a:pt x="19" y="133"/>
                    </a:lnTo>
                    <a:lnTo>
                      <a:pt x="19" y="127"/>
                    </a:lnTo>
                    <a:lnTo>
                      <a:pt x="19" y="112"/>
                    </a:lnTo>
                    <a:lnTo>
                      <a:pt x="19" y="102"/>
                    </a:lnTo>
                    <a:lnTo>
                      <a:pt x="19" y="97"/>
                    </a:lnTo>
                    <a:lnTo>
                      <a:pt x="19" y="87"/>
                    </a:lnTo>
                    <a:lnTo>
                      <a:pt x="14" y="82"/>
                    </a:lnTo>
                    <a:lnTo>
                      <a:pt x="14" y="72"/>
                    </a:lnTo>
                    <a:lnTo>
                      <a:pt x="10" y="61"/>
                    </a:lnTo>
                    <a:lnTo>
                      <a:pt x="10" y="51"/>
                    </a:lnTo>
                    <a:lnTo>
                      <a:pt x="10" y="41"/>
                    </a:lnTo>
                    <a:lnTo>
                      <a:pt x="10" y="36"/>
                    </a:lnTo>
                    <a:lnTo>
                      <a:pt x="5" y="31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5" y="16"/>
                    </a:lnTo>
                    <a:lnTo>
                      <a:pt x="5" y="11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28" y="5"/>
                    </a:lnTo>
                    <a:lnTo>
                      <a:pt x="33" y="5"/>
                    </a:lnTo>
                    <a:lnTo>
                      <a:pt x="37" y="5"/>
                    </a:lnTo>
                    <a:lnTo>
                      <a:pt x="42" y="5"/>
                    </a:lnTo>
                    <a:lnTo>
                      <a:pt x="47" y="5"/>
                    </a:lnTo>
                    <a:lnTo>
                      <a:pt x="51" y="5"/>
                    </a:lnTo>
                    <a:lnTo>
                      <a:pt x="56" y="5"/>
                    </a:lnTo>
                    <a:lnTo>
                      <a:pt x="61" y="5"/>
                    </a:lnTo>
                    <a:lnTo>
                      <a:pt x="65" y="5"/>
                    </a:lnTo>
                    <a:lnTo>
                      <a:pt x="70" y="5"/>
                    </a:lnTo>
                    <a:lnTo>
                      <a:pt x="75" y="5"/>
                    </a:lnTo>
                    <a:lnTo>
                      <a:pt x="79" y="5"/>
                    </a:lnTo>
                    <a:lnTo>
                      <a:pt x="84" y="5"/>
                    </a:lnTo>
                    <a:lnTo>
                      <a:pt x="89" y="5"/>
                    </a:lnTo>
                    <a:lnTo>
                      <a:pt x="93" y="5"/>
                    </a:lnTo>
                    <a:lnTo>
                      <a:pt x="98" y="5"/>
                    </a:lnTo>
                    <a:lnTo>
                      <a:pt x="102" y="5"/>
                    </a:lnTo>
                    <a:lnTo>
                      <a:pt x="107" y="5"/>
                    </a:lnTo>
                    <a:lnTo>
                      <a:pt x="112" y="5"/>
                    </a:lnTo>
                    <a:lnTo>
                      <a:pt x="116" y="5"/>
                    </a:lnTo>
                    <a:lnTo>
                      <a:pt x="121" y="5"/>
                    </a:lnTo>
                    <a:lnTo>
                      <a:pt x="126" y="5"/>
                    </a:lnTo>
                    <a:lnTo>
                      <a:pt x="130" y="5"/>
                    </a:lnTo>
                    <a:lnTo>
                      <a:pt x="135" y="5"/>
                    </a:lnTo>
                    <a:lnTo>
                      <a:pt x="140" y="5"/>
                    </a:lnTo>
                    <a:lnTo>
                      <a:pt x="144" y="5"/>
                    </a:lnTo>
                    <a:lnTo>
                      <a:pt x="149" y="5"/>
                    </a:lnTo>
                    <a:lnTo>
                      <a:pt x="154" y="5"/>
                    </a:lnTo>
                    <a:lnTo>
                      <a:pt x="158" y="5"/>
                    </a:lnTo>
                    <a:lnTo>
                      <a:pt x="163" y="5"/>
                    </a:lnTo>
                    <a:lnTo>
                      <a:pt x="168" y="11"/>
                    </a:lnTo>
                    <a:lnTo>
                      <a:pt x="168" y="5"/>
                    </a:lnTo>
                    <a:lnTo>
                      <a:pt x="172" y="5"/>
                    </a:lnTo>
                    <a:lnTo>
                      <a:pt x="172" y="11"/>
                    </a:lnTo>
                    <a:lnTo>
                      <a:pt x="177" y="11"/>
                    </a:lnTo>
                    <a:lnTo>
                      <a:pt x="182" y="11"/>
                    </a:lnTo>
                    <a:lnTo>
                      <a:pt x="186" y="11"/>
                    </a:lnTo>
                    <a:lnTo>
                      <a:pt x="191" y="11"/>
                    </a:lnTo>
                    <a:lnTo>
                      <a:pt x="195" y="11"/>
                    </a:lnTo>
                    <a:lnTo>
                      <a:pt x="200" y="11"/>
                    </a:lnTo>
                    <a:lnTo>
                      <a:pt x="205" y="11"/>
                    </a:lnTo>
                    <a:lnTo>
                      <a:pt x="209" y="11"/>
                    </a:lnTo>
                    <a:lnTo>
                      <a:pt x="214" y="11"/>
                    </a:lnTo>
                    <a:lnTo>
                      <a:pt x="219" y="11"/>
                    </a:lnTo>
                    <a:lnTo>
                      <a:pt x="223" y="11"/>
                    </a:lnTo>
                    <a:lnTo>
                      <a:pt x="228" y="11"/>
                    </a:lnTo>
                    <a:lnTo>
                      <a:pt x="233" y="11"/>
                    </a:lnTo>
                    <a:lnTo>
                      <a:pt x="237" y="11"/>
                    </a:lnTo>
                    <a:lnTo>
                      <a:pt x="242" y="11"/>
                    </a:lnTo>
                    <a:lnTo>
                      <a:pt x="247" y="11"/>
                    </a:lnTo>
                    <a:lnTo>
                      <a:pt x="251" y="11"/>
                    </a:lnTo>
                    <a:lnTo>
                      <a:pt x="256" y="11"/>
                    </a:lnTo>
                    <a:lnTo>
                      <a:pt x="261" y="11"/>
                    </a:lnTo>
                    <a:lnTo>
                      <a:pt x="265" y="11"/>
                    </a:lnTo>
                    <a:lnTo>
                      <a:pt x="270" y="11"/>
                    </a:lnTo>
                    <a:lnTo>
                      <a:pt x="275" y="11"/>
                    </a:lnTo>
                    <a:lnTo>
                      <a:pt x="279" y="11"/>
                    </a:lnTo>
                    <a:lnTo>
                      <a:pt x="284" y="11"/>
                    </a:lnTo>
                    <a:lnTo>
                      <a:pt x="288" y="11"/>
                    </a:lnTo>
                    <a:lnTo>
                      <a:pt x="293" y="11"/>
                    </a:lnTo>
                    <a:lnTo>
                      <a:pt x="298" y="11"/>
                    </a:lnTo>
                    <a:lnTo>
                      <a:pt x="302" y="11"/>
                    </a:lnTo>
                    <a:lnTo>
                      <a:pt x="307" y="11"/>
                    </a:lnTo>
                    <a:lnTo>
                      <a:pt x="312" y="11"/>
                    </a:lnTo>
                    <a:lnTo>
                      <a:pt x="316" y="11"/>
                    </a:lnTo>
                    <a:lnTo>
                      <a:pt x="321" y="11"/>
                    </a:lnTo>
                    <a:lnTo>
                      <a:pt x="326" y="11"/>
                    </a:lnTo>
                    <a:lnTo>
                      <a:pt x="330" y="11"/>
                    </a:lnTo>
                    <a:lnTo>
                      <a:pt x="335" y="11"/>
                    </a:lnTo>
                    <a:lnTo>
                      <a:pt x="340" y="11"/>
                    </a:lnTo>
                    <a:lnTo>
                      <a:pt x="344" y="11"/>
                    </a:lnTo>
                    <a:lnTo>
                      <a:pt x="349" y="16"/>
                    </a:lnTo>
                    <a:lnTo>
                      <a:pt x="354" y="16"/>
                    </a:lnTo>
                    <a:lnTo>
                      <a:pt x="358" y="16"/>
                    </a:lnTo>
                    <a:lnTo>
                      <a:pt x="363" y="16"/>
                    </a:lnTo>
                    <a:lnTo>
                      <a:pt x="367" y="16"/>
                    </a:lnTo>
                    <a:lnTo>
                      <a:pt x="372" y="16"/>
                    </a:lnTo>
                    <a:lnTo>
                      <a:pt x="377" y="16"/>
                    </a:lnTo>
                    <a:lnTo>
                      <a:pt x="381" y="16"/>
                    </a:lnTo>
                    <a:lnTo>
                      <a:pt x="386" y="16"/>
                    </a:lnTo>
                    <a:lnTo>
                      <a:pt x="391" y="16"/>
                    </a:lnTo>
                    <a:lnTo>
                      <a:pt x="395" y="16"/>
                    </a:lnTo>
                    <a:lnTo>
                      <a:pt x="400" y="16"/>
                    </a:lnTo>
                    <a:lnTo>
                      <a:pt x="405" y="16"/>
                    </a:lnTo>
                    <a:lnTo>
                      <a:pt x="409" y="16"/>
                    </a:lnTo>
                    <a:lnTo>
                      <a:pt x="414" y="16"/>
                    </a:lnTo>
                    <a:lnTo>
                      <a:pt x="419" y="16"/>
                    </a:lnTo>
                    <a:lnTo>
                      <a:pt x="423" y="16"/>
                    </a:lnTo>
                    <a:lnTo>
                      <a:pt x="428" y="16"/>
                    </a:lnTo>
                    <a:lnTo>
                      <a:pt x="433" y="16"/>
                    </a:lnTo>
                    <a:lnTo>
                      <a:pt x="437" y="16"/>
                    </a:lnTo>
                    <a:lnTo>
                      <a:pt x="442" y="16"/>
                    </a:lnTo>
                    <a:lnTo>
                      <a:pt x="447" y="16"/>
                    </a:lnTo>
                    <a:lnTo>
                      <a:pt x="451" y="16"/>
                    </a:lnTo>
                    <a:lnTo>
                      <a:pt x="456" y="16"/>
                    </a:lnTo>
                    <a:lnTo>
                      <a:pt x="460" y="16"/>
                    </a:lnTo>
                    <a:lnTo>
                      <a:pt x="465" y="16"/>
                    </a:lnTo>
                    <a:lnTo>
                      <a:pt x="470" y="16"/>
                    </a:lnTo>
                    <a:lnTo>
                      <a:pt x="474" y="16"/>
                    </a:lnTo>
                    <a:lnTo>
                      <a:pt x="479" y="16"/>
                    </a:lnTo>
                    <a:lnTo>
                      <a:pt x="484" y="16"/>
                    </a:lnTo>
                    <a:lnTo>
                      <a:pt x="488" y="16"/>
                    </a:lnTo>
                    <a:lnTo>
                      <a:pt x="493" y="16"/>
                    </a:lnTo>
                    <a:lnTo>
                      <a:pt x="498" y="16"/>
                    </a:lnTo>
                    <a:lnTo>
                      <a:pt x="502" y="16"/>
                    </a:lnTo>
                    <a:lnTo>
                      <a:pt x="507" y="16"/>
                    </a:lnTo>
                    <a:lnTo>
                      <a:pt x="507" y="21"/>
                    </a:lnTo>
                    <a:lnTo>
                      <a:pt x="512" y="21"/>
                    </a:lnTo>
                    <a:lnTo>
                      <a:pt x="516" y="21"/>
                    </a:lnTo>
                    <a:lnTo>
                      <a:pt x="521" y="21"/>
                    </a:lnTo>
                    <a:lnTo>
                      <a:pt x="521" y="16"/>
                    </a:lnTo>
                    <a:lnTo>
                      <a:pt x="526" y="21"/>
                    </a:lnTo>
                    <a:lnTo>
                      <a:pt x="530" y="21"/>
                    </a:lnTo>
                    <a:lnTo>
                      <a:pt x="535" y="21"/>
                    </a:lnTo>
                    <a:lnTo>
                      <a:pt x="539" y="21"/>
                    </a:lnTo>
                    <a:lnTo>
                      <a:pt x="544" y="21"/>
                    </a:lnTo>
                    <a:lnTo>
                      <a:pt x="549" y="21"/>
                    </a:lnTo>
                    <a:lnTo>
                      <a:pt x="553" y="21"/>
                    </a:lnTo>
                    <a:lnTo>
                      <a:pt x="558" y="21"/>
                    </a:lnTo>
                    <a:lnTo>
                      <a:pt x="563" y="21"/>
                    </a:lnTo>
                    <a:lnTo>
                      <a:pt x="567" y="21"/>
                    </a:lnTo>
                    <a:lnTo>
                      <a:pt x="577" y="21"/>
                    </a:lnTo>
                    <a:close/>
                  </a:path>
                </a:pathLst>
              </a:custGeom>
              <a:solidFill>
                <a:srgbClr val="33CCCC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59" name="Freeform 70"/>
              <p:cNvSpPr>
                <a:spLocks/>
              </p:cNvSpPr>
              <p:nvPr/>
            </p:nvSpPr>
            <p:spPr bwMode="auto">
              <a:xfrm>
                <a:off x="3624" y="1640"/>
                <a:ext cx="1209" cy="860"/>
              </a:xfrm>
              <a:custGeom>
                <a:avLst/>
                <a:gdLst>
                  <a:gd name="T0" fmla="*/ 613 w 1209"/>
                  <a:gd name="T1" fmla="*/ 102 h 860"/>
                  <a:gd name="T2" fmla="*/ 632 w 1209"/>
                  <a:gd name="T3" fmla="*/ 143 h 860"/>
                  <a:gd name="T4" fmla="*/ 688 w 1209"/>
                  <a:gd name="T5" fmla="*/ 148 h 860"/>
                  <a:gd name="T6" fmla="*/ 744 w 1209"/>
                  <a:gd name="T7" fmla="*/ 138 h 860"/>
                  <a:gd name="T8" fmla="*/ 776 w 1209"/>
                  <a:gd name="T9" fmla="*/ 143 h 860"/>
                  <a:gd name="T10" fmla="*/ 813 w 1209"/>
                  <a:gd name="T11" fmla="*/ 183 h 860"/>
                  <a:gd name="T12" fmla="*/ 855 w 1209"/>
                  <a:gd name="T13" fmla="*/ 224 h 860"/>
                  <a:gd name="T14" fmla="*/ 902 w 1209"/>
                  <a:gd name="T15" fmla="*/ 255 h 860"/>
                  <a:gd name="T16" fmla="*/ 934 w 1209"/>
                  <a:gd name="T17" fmla="*/ 229 h 860"/>
                  <a:gd name="T18" fmla="*/ 985 w 1209"/>
                  <a:gd name="T19" fmla="*/ 229 h 860"/>
                  <a:gd name="T20" fmla="*/ 1037 w 1209"/>
                  <a:gd name="T21" fmla="*/ 224 h 860"/>
                  <a:gd name="T22" fmla="*/ 1078 w 1209"/>
                  <a:gd name="T23" fmla="*/ 239 h 860"/>
                  <a:gd name="T24" fmla="*/ 1097 w 1209"/>
                  <a:gd name="T25" fmla="*/ 285 h 860"/>
                  <a:gd name="T26" fmla="*/ 1111 w 1209"/>
                  <a:gd name="T27" fmla="*/ 321 h 860"/>
                  <a:gd name="T28" fmla="*/ 1116 w 1209"/>
                  <a:gd name="T29" fmla="*/ 377 h 860"/>
                  <a:gd name="T30" fmla="*/ 1139 w 1209"/>
                  <a:gd name="T31" fmla="*/ 417 h 860"/>
                  <a:gd name="T32" fmla="*/ 1176 w 1209"/>
                  <a:gd name="T33" fmla="*/ 448 h 860"/>
                  <a:gd name="T34" fmla="*/ 1209 w 1209"/>
                  <a:gd name="T35" fmla="*/ 468 h 860"/>
                  <a:gd name="T36" fmla="*/ 1181 w 1209"/>
                  <a:gd name="T37" fmla="*/ 514 h 860"/>
                  <a:gd name="T38" fmla="*/ 1139 w 1209"/>
                  <a:gd name="T39" fmla="*/ 590 h 860"/>
                  <a:gd name="T40" fmla="*/ 1111 w 1209"/>
                  <a:gd name="T41" fmla="*/ 641 h 860"/>
                  <a:gd name="T42" fmla="*/ 1088 w 1209"/>
                  <a:gd name="T43" fmla="*/ 687 h 860"/>
                  <a:gd name="T44" fmla="*/ 1050 w 1209"/>
                  <a:gd name="T45" fmla="*/ 748 h 860"/>
                  <a:gd name="T46" fmla="*/ 1074 w 1209"/>
                  <a:gd name="T47" fmla="*/ 809 h 860"/>
                  <a:gd name="T48" fmla="*/ 1064 w 1209"/>
                  <a:gd name="T49" fmla="*/ 854 h 860"/>
                  <a:gd name="T50" fmla="*/ 985 w 1209"/>
                  <a:gd name="T51" fmla="*/ 824 h 860"/>
                  <a:gd name="T52" fmla="*/ 883 w 1209"/>
                  <a:gd name="T53" fmla="*/ 778 h 860"/>
                  <a:gd name="T54" fmla="*/ 827 w 1209"/>
                  <a:gd name="T55" fmla="*/ 753 h 860"/>
                  <a:gd name="T56" fmla="*/ 785 w 1209"/>
                  <a:gd name="T57" fmla="*/ 738 h 860"/>
                  <a:gd name="T58" fmla="*/ 716 w 1209"/>
                  <a:gd name="T59" fmla="*/ 712 h 860"/>
                  <a:gd name="T60" fmla="*/ 581 w 1209"/>
                  <a:gd name="T61" fmla="*/ 656 h 860"/>
                  <a:gd name="T62" fmla="*/ 451 w 1209"/>
                  <a:gd name="T63" fmla="*/ 661 h 860"/>
                  <a:gd name="T64" fmla="*/ 414 w 1209"/>
                  <a:gd name="T65" fmla="*/ 651 h 860"/>
                  <a:gd name="T66" fmla="*/ 353 w 1209"/>
                  <a:gd name="T67" fmla="*/ 656 h 860"/>
                  <a:gd name="T68" fmla="*/ 260 w 1209"/>
                  <a:gd name="T69" fmla="*/ 651 h 860"/>
                  <a:gd name="T70" fmla="*/ 116 w 1209"/>
                  <a:gd name="T71" fmla="*/ 641 h 860"/>
                  <a:gd name="T72" fmla="*/ 23 w 1209"/>
                  <a:gd name="T73" fmla="*/ 641 h 860"/>
                  <a:gd name="T74" fmla="*/ 18 w 1209"/>
                  <a:gd name="T75" fmla="*/ 565 h 860"/>
                  <a:gd name="T76" fmla="*/ 18 w 1209"/>
                  <a:gd name="T77" fmla="*/ 519 h 860"/>
                  <a:gd name="T78" fmla="*/ 18 w 1209"/>
                  <a:gd name="T79" fmla="*/ 468 h 860"/>
                  <a:gd name="T80" fmla="*/ 18 w 1209"/>
                  <a:gd name="T81" fmla="*/ 433 h 860"/>
                  <a:gd name="T82" fmla="*/ 23 w 1209"/>
                  <a:gd name="T83" fmla="*/ 382 h 860"/>
                  <a:gd name="T84" fmla="*/ 9 w 1209"/>
                  <a:gd name="T85" fmla="*/ 346 h 860"/>
                  <a:gd name="T86" fmla="*/ 14 w 1209"/>
                  <a:gd name="T87" fmla="*/ 321 h 860"/>
                  <a:gd name="T88" fmla="*/ 37 w 1209"/>
                  <a:gd name="T89" fmla="*/ 285 h 860"/>
                  <a:gd name="T90" fmla="*/ 56 w 1209"/>
                  <a:gd name="T91" fmla="*/ 255 h 860"/>
                  <a:gd name="T92" fmla="*/ 70 w 1209"/>
                  <a:gd name="T93" fmla="*/ 209 h 860"/>
                  <a:gd name="T94" fmla="*/ 111 w 1209"/>
                  <a:gd name="T95" fmla="*/ 189 h 860"/>
                  <a:gd name="T96" fmla="*/ 144 w 1209"/>
                  <a:gd name="T97" fmla="*/ 199 h 860"/>
                  <a:gd name="T98" fmla="*/ 200 w 1209"/>
                  <a:gd name="T99" fmla="*/ 199 h 860"/>
                  <a:gd name="T100" fmla="*/ 223 w 1209"/>
                  <a:gd name="T101" fmla="*/ 214 h 860"/>
                  <a:gd name="T102" fmla="*/ 302 w 1209"/>
                  <a:gd name="T103" fmla="*/ 178 h 860"/>
                  <a:gd name="T104" fmla="*/ 395 w 1209"/>
                  <a:gd name="T105" fmla="*/ 168 h 860"/>
                  <a:gd name="T106" fmla="*/ 451 w 1209"/>
                  <a:gd name="T107" fmla="*/ 143 h 860"/>
                  <a:gd name="T108" fmla="*/ 488 w 1209"/>
                  <a:gd name="T109" fmla="*/ 138 h 860"/>
                  <a:gd name="T110" fmla="*/ 520 w 1209"/>
                  <a:gd name="T111" fmla="*/ 16 h 860"/>
                  <a:gd name="T112" fmla="*/ 567 w 1209"/>
                  <a:gd name="T113" fmla="*/ 6 h 860"/>
                  <a:gd name="T114" fmla="*/ 595 w 1209"/>
                  <a:gd name="T115" fmla="*/ 41 h 8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209"/>
                  <a:gd name="T175" fmla="*/ 0 h 860"/>
                  <a:gd name="T176" fmla="*/ 1209 w 1209"/>
                  <a:gd name="T177" fmla="*/ 860 h 8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209" h="860">
                    <a:moveTo>
                      <a:pt x="613" y="51"/>
                    </a:moveTo>
                    <a:lnTo>
                      <a:pt x="613" y="56"/>
                    </a:lnTo>
                    <a:lnTo>
                      <a:pt x="618" y="61"/>
                    </a:lnTo>
                    <a:lnTo>
                      <a:pt x="618" y="67"/>
                    </a:lnTo>
                    <a:lnTo>
                      <a:pt x="623" y="72"/>
                    </a:lnTo>
                    <a:lnTo>
                      <a:pt x="623" y="77"/>
                    </a:lnTo>
                    <a:lnTo>
                      <a:pt x="618" y="87"/>
                    </a:lnTo>
                    <a:lnTo>
                      <a:pt x="618" y="92"/>
                    </a:lnTo>
                    <a:lnTo>
                      <a:pt x="618" y="97"/>
                    </a:lnTo>
                    <a:lnTo>
                      <a:pt x="613" y="102"/>
                    </a:lnTo>
                    <a:lnTo>
                      <a:pt x="613" y="107"/>
                    </a:lnTo>
                    <a:lnTo>
                      <a:pt x="609" y="112"/>
                    </a:lnTo>
                    <a:lnTo>
                      <a:pt x="604" y="122"/>
                    </a:lnTo>
                    <a:lnTo>
                      <a:pt x="604" y="128"/>
                    </a:lnTo>
                    <a:lnTo>
                      <a:pt x="604" y="133"/>
                    </a:lnTo>
                    <a:lnTo>
                      <a:pt x="609" y="133"/>
                    </a:lnTo>
                    <a:lnTo>
                      <a:pt x="613" y="133"/>
                    </a:lnTo>
                    <a:lnTo>
                      <a:pt x="618" y="138"/>
                    </a:lnTo>
                    <a:lnTo>
                      <a:pt x="627" y="138"/>
                    </a:lnTo>
                    <a:lnTo>
                      <a:pt x="632" y="143"/>
                    </a:lnTo>
                    <a:lnTo>
                      <a:pt x="637" y="143"/>
                    </a:lnTo>
                    <a:lnTo>
                      <a:pt x="641" y="143"/>
                    </a:lnTo>
                    <a:lnTo>
                      <a:pt x="646" y="148"/>
                    </a:lnTo>
                    <a:lnTo>
                      <a:pt x="651" y="148"/>
                    </a:lnTo>
                    <a:lnTo>
                      <a:pt x="655" y="148"/>
                    </a:lnTo>
                    <a:lnTo>
                      <a:pt x="665" y="148"/>
                    </a:lnTo>
                    <a:lnTo>
                      <a:pt x="669" y="148"/>
                    </a:lnTo>
                    <a:lnTo>
                      <a:pt x="679" y="148"/>
                    </a:lnTo>
                    <a:lnTo>
                      <a:pt x="683" y="148"/>
                    </a:lnTo>
                    <a:lnTo>
                      <a:pt x="688" y="148"/>
                    </a:lnTo>
                    <a:lnTo>
                      <a:pt x="692" y="148"/>
                    </a:lnTo>
                    <a:lnTo>
                      <a:pt x="697" y="148"/>
                    </a:lnTo>
                    <a:lnTo>
                      <a:pt x="706" y="148"/>
                    </a:lnTo>
                    <a:lnTo>
                      <a:pt x="711" y="148"/>
                    </a:lnTo>
                    <a:lnTo>
                      <a:pt x="716" y="148"/>
                    </a:lnTo>
                    <a:lnTo>
                      <a:pt x="720" y="148"/>
                    </a:lnTo>
                    <a:lnTo>
                      <a:pt x="730" y="143"/>
                    </a:lnTo>
                    <a:lnTo>
                      <a:pt x="734" y="143"/>
                    </a:lnTo>
                    <a:lnTo>
                      <a:pt x="739" y="138"/>
                    </a:lnTo>
                    <a:lnTo>
                      <a:pt x="744" y="138"/>
                    </a:lnTo>
                    <a:lnTo>
                      <a:pt x="744" y="133"/>
                    </a:lnTo>
                    <a:lnTo>
                      <a:pt x="744" y="128"/>
                    </a:lnTo>
                    <a:lnTo>
                      <a:pt x="748" y="128"/>
                    </a:lnTo>
                    <a:lnTo>
                      <a:pt x="753" y="128"/>
                    </a:lnTo>
                    <a:lnTo>
                      <a:pt x="753" y="133"/>
                    </a:lnTo>
                    <a:lnTo>
                      <a:pt x="758" y="138"/>
                    </a:lnTo>
                    <a:lnTo>
                      <a:pt x="762" y="138"/>
                    </a:lnTo>
                    <a:lnTo>
                      <a:pt x="767" y="138"/>
                    </a:lnTo>
                    <a:lnTo>
                      <a:pt x="772" y="143"/>
                    </a:lnTo>
                    <a:lnTo>
                      <a:pt x="776" y="143"/>
                    </a:lnTo>
                    <a:lnTo>
                      <a:pt x="781" y="143"/>
                    </a:lnTo>
                    <a:lnTo>
                      <a:pt x="785" y="143"/>
                    </a:lnTo>
                    <a:lnTo>
                      <a:pt x="790" y="148"/>
                    </a:lnTo>
                    <a:lnTo>
                      <a:pt x="795" y="153"/>
                    </a:lnTo>
                    <a:lnTo>
                      <a:pt x="799" y="158"/>
                    </a:lnTo>
                    <a:lnTo>
                      <a:pt x="809" y="163"/>
                    </a:lnTo>
                    <a:lnTo>
                      <a:pt x="809" y="168"/>
                    </a:lnTo>
                    <a:lnTo>
                      <a:pt x="804" y="178"/>
                    </a:lnTo>
                    <a:lnTo>
                      <a:pt x="809" y="178"/>
                    </a:lnTo>
                    <a:lnTo>
                      <a:pt x="813" y="183"/>
                    </a:lnTo>
                    <a:lnTo>
                      <a:pt x="818" y="183"/>
                    </a:lnTo>
                    <a:lnTo>
                      <a:pt x="823" y="189"/>
                    </a:lnTo>
                    <a:lnTo>
                      <a:pt x="823" y="194"/>
                    </a:lnTo>
                    <a:lnTo>
                      <a:pt x="827" y="194"/>
                    </a:lnTo>
                    <a:lnTo>
                      <a:pt x="832" y="199"/>
                    </a:lnTo>
                    <a:lnTo>
                      <a:pt x="837" y="204"/>
                    </a:lnTo>
                    <a:lnTo>
                      <a:pt x="841" y="209"/>
                    </a:lnTo>
                    <a:lnTo>
                      <a:pt x="846" y="214"/>
                    </a:lnTo>
                    <a:lnTo>
                      <a:pt x="851" y="219"/>
                    </a:lnTo>
                    <a:lnTo>
                      <a:pt x="855" y="224"/>
                    </a:lnTo>
                    <a:lnTo>
                      <a:pt x="855" y="234"/>
                    </a:lnTo>
                    <a:lnTo>
                      <a:pt x="860" y="239"/>
                    </a:lnTo>
                    <a:lnTo>
                      <a:pt x="860" y="244"/>
                    </a:lnTo>
                    <a:lnTo>
                      <a:pt x="869" y="250"/>
                    </a:lnTo>
                    <a:lnTo>
                      <a:pt x="874" y="255"/>
                    </a:lnTo>
                    <a:lnTo>
                      <a:pt x="878" y="255"/>
                    </a:lnTo>
                    <a:lnTo>
                      <a:pt x="888" y="250"/>
                    </a:lnTo>
                    <a:lnTo>
                      <a:pt x="892" y="255"/>
                    </a:lnTo>
                    <a:lnTo>
                      <a:pt x="897" y="255"/>
                    </a:lnTo>
                    <a:lnTo>
                      <a:pt x="902" y="255"/>
                    </a:lnTo>
                    <a:lnTo>
                      <a:pt x="906" y="255"/>
                    </a:lnTo>
                    <a:lnTo>
                      <a:pt x="911" y="255"/>
                    </a:lnTo>
                    <a:lnTo>
                      <a:pt x="911" y="250"/>
                    </a:lnTo>
                    <a:lnTo>
                      <a:pt x="916" y="250"/>
                    </a:lnTo>
                    <a:lnTo>
                      <a:pt x="916" y="244"/>
                    </a:lnTo>
                    <a:lnTo>
                      <a:pt x="920" y="244"/>
                    </a:lnTo>
                    <a:lnTo>
                      <a:pt x="920" y="239"/>
                    </a:lnTo>
                    <a:lnTo>
                      <a:pt x="925" y="234"/>
                    </a:lnTo>
                    <a:lnTo>
                      <a:pt x="930" y="234"/>
                    </a:lnTo>
                    <a:lnTo>
                      <a:pt x="934" y="229"/>
                    </a:lnTo>
                    <a:lnTo>
                      <a:pt x="939" y="229"/>
                    </a:lnTo>
                    <a:lnTo>
                      <a:pt x="944" y="229"/>
                    </a:lnTo>
                    <a:lnTo>
                      <a:pt x="948" y="229"/>
                    </a:lnTo>
                    <a:lnTo>
                      <a:pt x="953" y="229"/>
                    </a:lnTo>
                    <a:lnTo>
                      <a:pt x="957" y="229"/>
                    </a:lnTo>
                    <a:lnTo>
                      <a:pt x="962" y="229"/>
                    </a:lnTo>
                    <a:lnTo>
                      <a:pt x="967" y="229"/>
                    </a:lnTo>
                    <a:lnTo>
                      <a:pt x="971" y="229"/>
                    </a:lnTo>
                    <a:lnTo>
                      <a:pt x="976" y="229"/>
                    </a:lnTo>
                    <a:lnTo>
                      <a:pt x="985" y="229"/>
                    </a:lnTo>
                    <a:lnTo>
                      <a:pt x="990" y="229"/>
                    </a:lnTo>
                    <a:lnTo>
                      <a:pt x="995" y="229"/>
                    </a:lnTo>
                    <a:lnTo>
                      <a:pt x="999" y="229"/>
                    </a:lnTo>
                    <a:lnTo>
                      <a:pt x="1009" y="229"/>
                    </a:lnTo>
                    <a:lnTo>
                      <a:pt x="1013" y="229"/>
                    </a:lnTo>
                    <a:lnTo>
                      <a:pt x="1018" y="229"/>
                    </a:lnTo>
                    <a:lnTo>
                      <a:pt x="1023" y="229"/>
                    </a:lnTo>
                    <a:lnTo>
                      <a:pt x="1023" y="224"/>
                    </a:lnTo>
                    <a:lnTo>
                      <a:pt x="1032" y="224"/>
                    </a:lnTo>
                    <a:lnTo>
                      <a:pt x="1037" y="224"/>
                    </a:lnTo>
                    <a:lnTo>
                      <a:pt x="1041" y="229"/>
                    </a:lnTo>
                    <a:lnTo>
                      <a:pt x="1046" y="229"/>
                    </a:lnTo>
                    <a:lnTo>
                      <a:pt x="1050" y="229"/>
                    </a:lnTo>
                    <a:lnTo>
                      <a:pt x="1055" y="234"/>
                    </a:lnTo>
                    <a:lnTo>
                      <a:pt x="1055" y="229"/>
                    </a:lnTo>
                    <a:lnTo>
                      <a:pt x="1064" y="229"/>
                    </a:lnTo>
                    <a:lnTo>
                      <a:pt x="1069" y="229"/>
                    </a:lnTo>
                    <a:lnTo>
                      <a:pt x="1069" y="234"/>
                    </a:lnTo>
                    <a:lnTo>
                      <a:pt x="1074" y="234"/>
                    </a:lnTo>
                    <a:lnTo>
                      <a:pt x="1078" y="239"/>
                    </a:lnTo>
                    <a:lnTo>
                      <a:pt x="1083" y="244"/>
                    </a:lnTo>
                    <a:lnTo>
                      <a:pt x="1083" y="250"/>
                    </a:lnTo>
                    <a:lnTo>
                      <a:pt x="1088" y="250"/>
                    </a:lnTo>
                    <a:lnTo>
                      <a:pt x="1092" y="255"/>
                    </a:lnTo>
                    <a:lnTo>
                      <a:pt x="1092" y="260"/>
                    </a:lnTo>
                    <a:lnTo>
                      <a:pt x="1092" y="265"/>
                    </a:lnTo>
                    <a:lnTo>
                      <a:pt x="1097" y="270"/>
                    </a:lnTo>
                    <a:lnTo>
                      <a:pt x="1097" y="275"/>
                    </a:lnTo>
                    <a:lnTo>
                      <a:pt x="1097" y="280"/>
                    </a:lnTo>
                    <a:lnTo>
                      <a:pt x="1097" y="285"/>
                    </a:lnTo>
                    <a:lnTo>
                      <a:pt x="1102" y="285"/>
                    </a:lnTo>
                    <a:lnTo>
                      <a:pt x="1102" y="290"/>
                    </a:lnTo>
                    <a:lnTo>
                      <a:pt x="1102" y="295"/>
                    </a:lnTo>
                    <a:lnTo>
                      <a:pt x="1106" y="295"/>
                    </a:lnTo>
                    <a:lnTo>
                      <a:pt x="1106" y="300"/>
                    </a:lnTo>
                    <a:lnTo>
                      <a:pt x="1106" y="305"/>
                    </a:lnTo>
                    <a:lnTo>
                      <a:pt x="1106" y="311"/>
                    </a:lnTo>
                    <a:lnTo>
                      <a:pt x="1106" y="316"/>
                    </a:lnTo>
                    <a:lnTo>
                      <a:pt x="1111" y="316"/>
                    </a:lnTo>
                    <a:lnTo>
                      <a:pt x="1111" y="321"/>
                    </a:lnTo>
                    <a:lnTo>
                      <a:pt x="1111" y="326"/>
                    </a:lnTo>
                    <a:lnTo>
                      <a:pt x="1111" y="331"/>
                    </a:lnTo>
                    <a:lnTo>
                      <a:pt x="1111" y="336"/>
                    </a:lnTo>
                    <a:lnTo>
                      <a:pt x="1111" y="341"/>
                    </a:lnTo>
                    <a:lnTo>
                      <a:pt x="1111" y="346"/>
                    </a:lnTo>
                    <a:lnTo>
                      <a:pt x="1111" y="356"/>
                    </a:lnTo>
                    <a:lnTo>
                      <a:pt x="1111" y="361"/>
                    </a:lnTo>
                    <a:lnTo>
                      <a:pt x="1111" y="366"/>
                    </a:lnTo>
                    <a:lnTo>
                      <a:pt x="1116" y="372"/>
                    </a:lnTo>
                    <a:lnTo>
                      <a:pt x="1116" y="377"/>
                    </a:lnTo>
                    <a:lnTo>
                      <a:pt x="1116" y="382"/>
                    </a:lnTo>
                    <a:lnTo>
                      <a:pt x="1120" y="387"/>
                    </a:lnTo>
                    <a:lnTo>
                      <a:pt x="1120" y="392"/>
                    </a:lnTo>
                    <a:lnTo>
                      <a:pt x="1125" y="397"/>
                    </a:lnTo>
                    <a:lnTo>
                      <a:pt x="1129" y="397"/>
                    </a:lnTo>
                    <a:lnTo>
                      <a:pt x="1129" y="402"/>
                    </a:lnTo>
                    <a:lnTo>
                      <a:pt x="1129" y="407"/>
                    </a:lnTo>
                    <a:lnTo>
                      <a:pt x="1134" y="407"/>
                    </a:lnTo>
                    <a:lnTo>
                      <a:pt x="1139" y="412"/>
                    </a:lnTo>
                    <a:lnTo>
                      <a:pt x="1139" y="417"/>
                    </a:lnTo>
                    <a:lnTo>
                      <a:pt x="1143" y="422"/>
                    </a:lnTo>
                    <a:lnTo>
                      <a:pt x="1148" y="422"/>
                    </a:lnTo>
                    <a:lnTo>
                      <a:pt x="1148" y="427"/>
                    </a:lnTo>
                    <a:lnTo>
                      <a:pt x="1153" y="433"/>
                    </a:lnTo>
                    <a:lnTo>
                      <a:pt x="1157" y="438"/>
                    </a:lnTo>
                    <a:lnTo>
                      <a:pt x="1162" y="443"/>
                    </a:lnTo>
                    <a:lnTo>
                      <a:pt x="1167" y="443"/>
                    </a:lnTo>
                    <a:lnTo>
                      <a:pt x="1171" y="443"/>
                    </a:lnTo>
                    <a:lnTo>
                      <a:pt x="1171" y="448"/>
                    </a:lnTo>
                    <a:lnTo>
                      <a:pt x="1176" y="448"/>
                    </a:lnTo>
                    <a:lnTo>
                      <a:pt x="1176" y="453"/>
                    </a:lnTo>
                    <a:lnTo>
                      <a:pt x="1181" y="453"/>
                    </a:lnTo>
                    <a:lnTo>
                      <a:pt x="1190" y="453"/>
                    </a:lnTo>
                    <a:lnTo>
                      <a:pt x="1190" y="458"/>
                    </a:lnTo>
                    <a:lnTo>
                      <a:pt x="1195" y="458"/>
                    </a:lnTo>
                    <a:lnTo>
                      <a:pt x="1199" y="458"/>
                    </a:lnTo>
                    <a:lnTo>
                      <a:pt x="1199" y="463"/>
                    </a:lnTo>
                    <a:lnTo>
                      <a:pt x="1204" y="463"/>
                    </a:lnTo>
                    <a:lnTo>
                      <a:pt x="1209" y="463"/>
                    </a:lnTo>
                    <a:lnTo>
                      <a:pt x="1209" y="468"/>
                    </a:lnTo>
                    <a:lnTo>
                      <a:pt x="1204" y="473"/>
                    </a:lnTo>
                    <a:lnTo>
                      <a:pt x="1204" y="478"/>
                    </a:lnTo>
                    <a:lnTo>
                      <a:pt x="1199" y="478"/>
                    </a:lnTo>
                    <a:lnTo>
                      <a:pt x="1199" y="483"/>
                    </a:lnTo>
                    <a:lnTo>
                      <a:pt x="1195" y="483"/>
                    </a:lnTo>
                    <a:lnTo>
                      <a:pt x="1195" y="488"/>
                    </a:lnTo>
                    <a:lnTo>
                      <a:pt x="1195" y="494"/>
                    </a:lnTo>
                    <a:lnTo>
                      <a:pt x="1190" y="499"/>
                    </a:lnTo>
                    <a:lnTo>
                      <a:pt x="1185" y="504"/>
                    </a:lnTo>
                    <a:lnTo>
                      <a:pt x="1181" y="514"/>
                    </a:lnTo>
                    <a:lnTo>
                      <a:pt x="1176" y="519"/>
                    </a:lnTo>
                    <a:lnTo>
                      <a:pt x="1171" y="529"/>
                    </a:lnTo>
                    <a:lnTo>
                      <a:pt x="1167" y="534"/>
                    </a:lnTo>
                    <a:lnTo>
                      <a:pt x="1162" y="549"/>
                    </a:lnTo>
                    <a:lnTo>
                      <a:pt x="1157" y="555"/>
                    </a:lnTo>
                    <a:lnTo>
                      <a:pt x="1157" y="560"/>
                    </a:lnTo>
                    <a:lnTo>
                      <a:pt x="1153" y="565"/>
                    </a:lnTo>
                    <a:lnTo>
                      <a:pt x="1148" y="575"/>
                    </a:lnTo>
                    <a:lnTo>
                      <a:pt x="1139" y="585"/>
                    </a:lnTo>
                    <a:lnTo>
                      <a:pt x="1139" y="590"/>
                    </a:lnTo>
                    <a:lnTo>
                      <a:pt x="1134" y="600"/>
                    </a:lnTo>
                    <a:lnTo>
                      <a:pt x="1129" y="605"/>
                    </a:lnTo>
                    <a:lnTo>
                      <a:pt x="1125" y="610"/>
                    </a:lnTo>
                    <a:lnTo>
                      <a:pt x="1125" y="621"/>
                    </a:lnTo>
                    <a:lnTo>
                      <a:pt x="1120" y="621"/>
                    </a:lnTo>
                    <a:lnTo>
                      <a:pt x="1120" y="626"/>
                    </a:lnTo>
                    <a:lnTo>
                      <a:pt x="1120" y="631"/>
                    </a:lnTo>
                    <a:lnTo>
                      <a:pt x="1116" y="631"/>
                    </a:lnTo>
                    <a:lnTo>
                      <a:pt x="1116" y="636"/>
                    </a:lnTo>
                    <a:lnTo>
                      <a:pt x="1111" y="641"/>
                    </a:lnTo>
                    <a:lnTo>
                      <a:pt x="1111" y="646"/>
                    </a:lnTo>
                    <a:lnTo>
                      <a:pt x="1106" y="651"/>
                    </a:lnTo>
                    <a:lnTo>
                      <a:pt x="1102" y="656"/>
                    </a:lnTo>
                    <a:lnTo>
                      <a:pt x="1097" y="661"/>
                    </a:lnTo>
                    <a:lnTo>
                      <a:pt x="1097" y="666"/>
                    </a:lnTo>
                    <a:lnTo>
                      <a:pt x="1097" y="671"/>
                    </a:lnTo>
                    <a:lnTo>
                      <a:pt x="1092" y="671"/>
                    </a:lnTo>
                    <a:lnTo>
                      <a:pt x="1092" y="677"/>
                    </a:lnTo>
                    <a:lnTo>
                      <a:pt x="1088" y="682"/>
                    </a:lnTo>
                    <a:lnTo>
                      <a:pt x="1088" y="687"/>
                    </a:lnTo>
                    <a:lnTo>
                      <a:pt x="1083" y="692"/>
                    </a:lnTo>
                    <a:lnTo>
                      <a:pt x="1078" y="697"/>
                    </a:lnTo>
                    <a:lnTo>
                      <a:pt x="1074" y="707"/>
                    </a:lnTo>
                    <a:lnTo>
                      <a:pt x="1074" y="712"/>
                    </a:lnTo>
                    <a:lnTo>
                      <a:pt x="1069" y="722"/>
                    </a:lnTo>
                    <a:lnTo>
                      <a:pt x="1064" y="727"/>
                    </a:lnTo>
                    <a:lnTo>
                      <a:pt x="1060" y="732"/>
                    </a:lnTo>
                    <a:lnTo>
                      <a:pt x="1055" y="743"/>
                    </a:lnTo>
                    <a:lnTo>
                      <a:pt x="1055" y="748"/>
                    </a:lnTo>
                    <a:lnTo>
                      <a:pt x="1050" y="748"/>
                    </a:lnTo>
                    <a:lnTo>
                      <a:pt x="1050" y="758"/>
                    </a:lnTo>
                    <a:lnTo>
                      <a:pt x="1046" y="763"/>
                    </a:lnTo>
                    <a:lnTo>
                      <a:pt x="1041" y="773"/>
                    </a:lnTo>
                    <a:lnTo>
                      <a:pt x="1037" y="783"/>
                    </a:lnTo>
                    <a:lnTo>
                      <a:pt x="1050" y="788"/>
                    </a:lnTo>
                    <a:lnTo>
                      <a:pt x="1050" y="793"/>
                    </a:lnTo>
                    <a:lnTo>
                      <a:pt x="1055" y="793"/>
                    </a:lnTo>
                    <a:lnTo>
                      <a:pt x="1074" y="799"/>
                    </a:lnTo>
                    <a:lnTo>
                      <a:pt x="1074" y="804"/>
                    </a:lnTo>
                    <a:lnTo>
                      <a:pt x="1074" y="809"/>
                    </a:lnTo>
                    <a:lnTo>
                      <a:pt x="1074" y="814"/>
                    </a:lnTo>
                    <a:lnTo>
                      <a:pt x="1069" y="819"/>
                    </a:lnTo>
                    <a:lnTo>
                      <a:pt x="1069" y="824"/>
                    </a:lnTo>
                    <a:lnTo>
                      <a:pt x="1069" y="829"/>
                    </a:lnTo>
                    <a:lnTo>
                      <a:pt x="1069" y="834"/>
                    </a:lnTo>
                    <a:lnTo>
                      <a:pt x="1069" y="839"/>
                    </a:lnTo>
                    <a:lnTo>
                      <a:pt x="1069" y="844"/>
                    </a:lnTo>
                    <a:lnTo>
                      <a:pt x="1064" y="844"/>
                    </a:lnTo>
                    <a:lnTo>
                      <a:pt x="1064" y="849"/>
                    </a:lnTo>
                    <a:lnTo>
                      <a:pt x="1064" y="854"/>
                    </a:lnTo>
                    <a:lnTo>
                      <a:pt x="1064" y="860"/>
                    </a:lnTo>
                    <a:lnTo>
                      <a:pt x="1060" y="854"/>
                    </a:lnTo>
                    <a:lnTo>
                      <a:pt x="1055" y="854"/>
                    </a:lnTo>
                    <a:lnTo>
                      <a:pt x="1046" y="849"/>
                    </a:lnTo>
                    <a:lnTo>
                      <a:pt x="1037" y="844"/>
                    </a:lnTo>
                    <a:lnTo>
                      <a:pt x="1027" y="839"/>
                    </a:lnTo>
                    <a:lnTo>
                      <a:pt x="1023" y="839"/>
                    </a:lnTo>
                    <a:lnTo>
                      <a:pt x="1009" y="834"/>
                    </a:lnTo>
                    <a:lnTo>
                      <a:pt x="1004" y="829"/>
                    </a:lnTo>
                    <a:lnTo>
                      <a:pt x="985" y="824"/>
                    </a:lnTo>
                    <a:lnTo>
                      <a:pt x="981" y="824"/>
                    </a:lnTo>
                    <a:lnTo>
                      <a:pt x="967" y="814"/>
                    </a:lnTo>
                    <a:lnTo>
                      <a:pt x="934" y="804"/>
                    </a:lnTo>
                    <a:lnTo>
                      <a:pt x="930" y="804"/>
                    </a:lnTo>
                    <a:lnTo>
                      <a:pt x="920" y="799"/>
                    </a:lnTo>
                    <a:lnTo>
                      <a:pt x="916" y="793"/>
                    </a:lnTo>
                    <a:lnTo>
                      <a:pt x="906" y="793"/>
                    </a:lnTo>
                    <a:lnTo>
                      <a:pt x="897" y="788"/>
                    </a:lnTo>
                    <a:lnTo>
                      <a:pt x="888" y="783"/>
                    </a:lnTo>
                    <a:lnTo>
                      <a:pt x="883" y="778"/>
                    </a:lnTo>
                    <a:lnTo>
                      <a:pt x="878" y="778"/>
                    </a:lnTo>
                    <a:lnTo>
                      <a:pt x="874" y="773"/>
                    </a:lnTo>
                    <a:lnTo>
                      <a:pt x="869" y="773"/>
                    </a:lnTo>
                    <a:lnTo>
                      <a:pt x="860" y="768"/>
                    </a:lnTo>
                    <a:lnTo>
                      <a:pt x="855" y="768"/>
                    </a:lnTo>
                    <a:lnTo>
                      <a:pt x="851" y="763"/>
                    </a:lnTo>
                    <a:lnTo>
                      <a:pt x="841" y="763"/>
                    </a:lnTo>
                    <a:lnTo>
                      <a:pt x="837" y="758"/>
                    </a:lnTo>
                    <a:lnTo>
                      <a:pt x="832" y="758"/>
                    </a:lnTo>
                    <a:lnTo>
                      <a:pt x="827" y="753"/>
                    </a:lnTo>
                    <a:lnTo>
                      <a:pt x="823" y="753"/>
                    </a:lnTo>
                    <a:lnTo>
                      <a:pt x="818" y="753"/>
                    </a:lnTo>
                    <a:lnTo>
                      <a:pt x="813" y="748"/>
                    </a:lnTo>
                    <a:lnTo>
                      <a:pt x="809" y="748"/>
                    </a:lnTo>
                    <a:lnTo>
                      <a:pt x="804" y="748"/>
                    </a:lnTo>
                    <a:lnTo>
                      <a:pt x="799" y="743"/>
                    </a:lnTo>
                    <a:lnTo>
                      <a:pt x="795" y="743"/>
                    </a:lnTo>
                    <a:lnTo>
                      <a:pt x="790" y="743"/>
                    </a:lnTo>
                    <a:lnTo>
                      <a:pt x="790" y="738"/>
                    </a:lnTo>
                    <a:lnTo>
                      <a:pt x="785" y="738"/>
                    </a:lnTo>
                    <a:lnTo>
                      <a:pt x="781" y="738"/>
                    </a:lnTo>
                    <a:lnTo>
                      <a:pt x="772" y="732"/>
                    </a:lnTo>
                    <a:lnTo>
                      <a:pt x="767" y="732"/>
                    </a:lnTo>
                    <a:lnTo>
                      <a:pt x="758" y="727"/>
                    </a:lnTo>
                    <a:lnTo>
                      <a:pt x="744" y="722"/>
                    </a:lnTo>
                    <a:lnTo>
                      <a:pt x="739" y="717"/>
                    </a:lnTo>
                    <a:lnTo>
                      <a:pt x="734" y="717"/>
                    </a:lnTo>
                    <a:lnTo>
                      <a:pt x="730" y="717"/>
                    </a:lnTo>
                    <a:lnTo>
                      <a:pt x="720" y="712"/>
                    </a:lnTo>
                    <a:lnTo>
                      <a:pt x="716" y="712"/>
                    </a:lnTo>
                    <a:lnTo>
                      <a:pt x="711" y="712"/>
                    </a:lnTo>
                    <a:lnTo>
                      <a:pt x="706" y="707"/>
                    </a:lnTo>
                    <a:lnTo>
                      <a:pt x="702" y="707"/>
                    </a:lnTo>
                    <a:lnTo>
                      <a:pt x="697" y="702"/>
                    </a:lnTo>
                    <a:lnTo>
                      <a:pt x="688" y="697"/>
                    </a:lnTo>
                    <a:lnTo>
                      <a:pt x="674" y="692"/>
                    </a:lnTo>
                    <a:lnTo>
                      <a:pt x="669" y="692"/>
                    </a:lnTo>
                    <a:lnTo>
                      <a:pt x="618" y="671"/>
                    </a:lnTo>
                    <a:lnTo>
                      <a:pt x="586" y="661"/>
                    </a:lnTo>
                    <a:lnTo>
                      <a:pt x="581" y="656"/>
                    </a:lnTo>
                    <a:lnTo>
                      <a:pt x="567" y="651"/>
                    </a:lnTo>
                    <a:lnTo>
                      <a:pt x="539" y="651"/>
                    </a:lnTo>
                    <a:lnTo>
                      <a:pt x="511" y="651"/>
                    </a:lnTo>
                    <a:lnTo>
                      <a:pt x="511" y="656"/>
                    </a:lnTo>
                    <a:lnTo>
                      <a:pt x="507" y="656"/>
                    </a:lnTo>
                    <a:lnTo>
                      <a:pt x="502" y="656"/>
                    </a:lnTo>
                    <a:lnTo>
                      <a:pt x="474" y="656"/>
                    </a:lnTo>
                    <a:lnTo>
                      <a:pt x="465" y="656"/>
                    </a:lnTo>
                    <a:lnTo>
                      <a:pt x="451" y="656"/>
                    </a:lnTo>
                    <a:lnTo>
                      <a:pt x="451" y="661"/>
                    </a:lnTo>
                    <a:lnTo>
                      <a:pt x="446" y="661"/>
                    </a:lnTo>
                    <a:lnTo>
                      <a:pt x="441" y="661"/>
                    </a:lnTo>
                    <a:lnTo>
                      <a:pt x="432" y="661"/>
                    </a:lnTo>
                    <a:lnTo>
                      <a:pt x="428" y="661"/>
                    </a:lnTo>
                    <a:lnTo>
                      <a:pt x="423" y="661"/>
                    </a:lnTo>
                    <a:lnTo>
                      <a:pt x="418" y="661"/>
                    </a:lnTo>
                    <a:lnTo>
                      <a:pt x="418" y="656"/>
                    </a:lnTo>
                    <a:lnTo>
                      <a:pt x="423" y="651"/>
                    </a:lnTo>
                    <a:lnTo>
                      <a:pt x="418" y="651"/>
                    </a:lnTo>
                    <a:lnTo>
                      <a:pt x="414" y="651"/>
                    </a:lnTo>
                    <a:lnTo>
                      <a:pt x="409" y="651"/>
                    </a:lnTo>
                    <a:lnTo>
                      <a:pt x="400" y="656"/>
                    </a:lnTo>
                    <a:lnTo>
                      <a:pt x="395" y="656"/>
                    </a:lnTo>
                    <a:lnTo>
                      <a:pt x="390" y="656"/>
                    </a:lnTo>
                    <a:lnTo>
                      <a:pt x="386" y="656"/>
                    </a:lnTo>
                    <a:lnTo>
                      <a:pt x="381" y="656"/>
                    </a:lnTo>
                    <a:lnTo>
                      <a:pt x="376" y="656"/>
                    </a:lnTo>
                    <a:lnTo>
                      <a:pt x="372" y="656"/>
                    </a:lnTo>
                    <a:lnTo>
                      <a:pt x="358" y="656"/>
                    </a:lnTo>
                    <a:lnTo>
                      <a:pt x="353" y="656"/>
                    </a:lnTo>
                    <a:lnTo>
                      <a:pt x="344" y="656"/>
                    </a:lnTo>
                    <a:lnTo>
                      <a:pt x="339" y="651"/>
                    </a:lnTo>
                    <a:lnTo>
                      <a:pt x="335" y="651"/>
                    </a:lnTo>
                    <a:lnTo>
                      <a:pt x="330" y="651"/>
                    </a:lnTo>
                    <a:lnTo>
                      <a:pt x="325" y="651"/>
                    </a:lnTo>
                    <a:lnTo>
                      <a:pt x="321" y="651"/>
                    </a:lnTo>
                    <a:lnTo>
                      <a:pt x="279" y="651"/>
                    </a:lnTo>
                    <a:lnTo>
                      <a:pt x="269" y="651"/>
                    </a:lnTo>
                    <a:lnTo>
                      <a:pt x="265" y="651"/>
                    </a:lnTo>
                    <a:lnTo>
                      <a:pt x="260" y="651"/>
                    </a:lnTo>
                    <a:lnTo>
                      <a:pt x="232" y="656"/>
                    </a:lnTo>
                    <a:lnTo>
                      <a:pt x="223" y="656"/>
                    </a:lnTo>
                    <a:lnTo>
                      <a:pt x="204" y="656"/>
                    </a:lnTo>
                    <a:lnTo>
                      <a:pt x="181" y="656"/>
                    </a:lnTo>
                    <a:lnTo>
                      <a:pt x="172" y="656"/>
                    </a:lnTo>
                    <a:lnTo>
                      <a:pt x="167" y="641"/>
                    </a:lnTo>
                    <a:lnTo>
                      <a:pt x="153" y="641"/>
                    </a:lnTo>
                    <a:lnTo>
                      <a:pt x="139" y="641"/>
                    </a:lnTo>
                    <a:lnTo>
                      <a:pt x="125" y="641"/>
                    </a:lnTo>
                    <a:lnTo>
                      <a:pt x="116" y="641"/>
                    </a:lnTo>
                    <a:lnTo>
                      <a:pt x="97" y="641"/>
                    </a:lnTo>
                    <a:lnTo>
                      <a:pt x="93" y="641"/>
                    </a:lnTo>
                    <a:lnTo>
                      <a:pt x="83" y="641"/>
                    </a:lnTo>
                    <a:lnTo>
                      <a:pt x="70" y="641"/>
                    </a:lnTo>
                    <a:lnTo>
                      <a:pt x="65" y="641"/>
                    </a:lnTo>
                    <a:lnTo>
                      <a:pt x="42" y="641"/>
                    </a:lnTo>
                    <a:lnTo>
                      <a:pt x="37" y="641"/>
                    </a:lnTo>
                    <a:lnTo>
                      <a:pt x="32" y="641"/>
                    </a:lnTo>
                    <a:lnTo>
                      <a:pt x="28" y="641"/>
                    </a:lnTo>
                    <a:lnTo>
                      <a:pt x="23" y="641"/>
                    </a:lnTo>
                    <a:lnTo>
                      <a:pt x="23" y="621"/>
                    </a:lnTo>
                    <a:lnTo>
                      <a:pt x="23" y="616"/>
                    </a:lnTo>
                    <a:lnTo>
                      <a:pt x="18" y="605"/>
                    </a:lnTo>
                    <a:lnTo>
                      <a:pt x="18" y="600"/>
                    </a:lnTo>
                    <a:lnTo>
                      <a:pt x="18" y="595"/>
                    </a:lnTo>
                    <a:lnTo>
                      <a:pt x="18" y="590"/>
                    </a:lnTo>
                    <a:lnTo>
                      <a:pt x="18" y="585"/>
                    </a:lnTo>
                    <a:lnTo>
                      <a:pt x="18" y="580"/>
                    </a:lnTo>
                    <a:lnTo>
                      <a:pt x="18" y="575"/>
                    </a:lnTo>
                    <a:lnTo>
                      <a:pt x="18" y="565"/>
                    </a:lnTo>
                    <a:lnTo>
                      <a:pt x="18" y="560"/>
                    </a:lnTo>
                    <a:lnTo>
                      <a:pt x="18" y="555"/>
                    </a:lnTo>
                    <a:lnTo>
                      <a:pt x="18" y="549"/>
                    </a:lnTo>
                    <a:lnTo>
                      <a:pt x="14" y="549"/>
                    </a:lnTo>
                    <a:lnTo>
                      <a:pt x="14" y="544"/>
                    </a:lnTo>
                    <a:lnTo>
                      <a:pt x="14" y="539"/>
                    </a:lnTo>
                    <a:lnTo>
                      <a:pt x="14" y="534"/>
                    </a:lnTo>
                    <a:lnTo>
                      <a:pt x="18" y="529"/>
                    </a:lnTo>
                    <a:lnTo>
                      <a:pt x="18" y="524"/>
                    </a:lnTo>
                    <a:lnTo>
                      <a:pt x="18" y="519"/>
                    </a:lnTo>
                    <a:lnTo>
                      <a:pt x="18" y="514"/>
                    </a:lnTo>
                    <a:lnTo>
                      <a:pt x="18" y="509"/>
                    </a:lnTo>
                    <a:lnTo>
                      <a:pt x="18" y="504"/>
                    </a:lnTo>
                    <a:lnTo>
                      <a:pt x="18" y="499"/>
                    </a:lnTo>
                    <a:lnTo>
                      <a:pt x="18" y="494"/>
                    </a:lnTo>
                    <a:lnTo>
                      <a:pt x="18" y="488"/>
                    </a:lnTo>
                    <a:lnTo>
                      <a:pt x="18" y="483"/>
                    </a:lnTo>
                    <a:lnTo>
                      <a:pt x="18" y="478"/>
                    </a:lnTo>
                    <a:lnTo>
                      <a:pt x="18" y="473"/>
                    </a:lnTo>
                    <a:lnTo>
                      <a:pt x="18" y="468"/>
                    </a:lnTo>
                    <a:lnTo>
                      <a:pt x="18" y="463"/>
                    </a:lnTo>
                    <a:lnTo>
                      <a:pt x="18" y="458"/>
                    </a:lnTo>
                    <a:lnTo>
                      <a:pt x="18" y="453"/>
                    </a:lnTo>
                    <a:lnTo>
                      <a:pt x="18" y="448"/>
                    </a:lnTo>
                    <a:lnTo>
                      <a:pt x="18" y="443"/>
                    </a:lnTo>
                    <a:lnTo>
                      <a:pt x="23" y="443"/>
                    </a:lnTo>
                    <a:lnTo>
                      <a:pt x="23" y="438"/>
                    </a:lnTo>
                    <a:lnTo>
                      <a:pt x="18" y="433"/>
                    </a:lnTo>
                    <a:lnTo>
                      <a:pt x="23" y="433"/>
                    </a:lnTo>
                    <a:lnTo>
                      <a:pt x="18" y="433"/>
                    </a:lnTo>
                    <a:lnTo>
                      <a:pt x="18" y="427"/>
                    </a:lnTo>
                    <a:lnTo>
                      <a:pt x="18" y="422"/>
                    </a:lnTo>
                    <a:lnTo>
                      <a:pt x="18" y="417"/>
                    </a:lnTo>
                    <a:lnTo>
                      <a:pt x="23" y="412"/>
                    </a:lnTo>
                    <a:lnTo>
                      <a:pt x="23" y="407"/>
                    </a:lnTo>
                    <a:lnTo>
                      <a:pt x="23" y="402"/>
                    </a:lnTo>
                    <a:lnTo>
                      <a:pt x="23" y="397"/>
                    </a:lnTo>
                    <a:lnTo>
                      <a:pt x="23" y="392"/>
                    </a:lnTo>
                    <a:lnTo>
                      <a:pt x="23" y="387"/>
                    </a:lnTo>
                    <a:lnTo>
                      <a:pt x="23" y="382"/>
                    </a:lnTo>
                    <a:lnTo>
                      <a:pt x="23" y="377"/>
                    </a:lnTo>
                    <a:lnTo>
                      <a:pt x="23" y="372"/>
                    </a:lnTo>
                    <a:lnTo>
                      <a:pt x="23" y="366"/>
                    </a:lnTo>
                    <a:lnTo>
                      <a:pt x="23" y="361"/>
                    </a:lnTo>
                    <a:lnTo>
                      <a:pt x="23" y="356"/>
                    </a:lnTo>
                    <a:lnTo>
                      <a:pt x="23" y="351"/>
                    </a:lnTo>
                    <a:lnTo>
                      <a:pt x="23" y="346"/>
                    </a:lnTo>
                    <a:lnTo>
                      <a:pt x="18" y="346"/>
                    </a:lnTo>
                    <a:lnTo>
                      <a:pt x="14" y="346"/>
                    </a:lnTo>
                    <a:lnTo>
                      <a:pt x="9" y="346"/>
                    </a:lnTo>
                    <a:lnTo>
                      <a:pt x="4" y="346"/>
                    </a:lnTo>
                    <a:lnTo>
                      <a:pt x="0" y="346"/>
                    </a:lnTo>
                    <a:lnTo>
                      <a:pt x="4" y="346"/>
                    </a:lnTo>
                    <a:lnTo>
                      <a:pt x="4" y="341"/>
                    </a:lnTo>
                    <a:lnTo>
                      <a:pt x="4" y="336"/>
                    </a:lnTo>
                    <a:lnTo>
                      <a:pt x="9" y="336"/>
                    </a:lnTo>
                    <a:lnTo>
                      <a:pt x="9" y="331"/>
                    </a:lnTo>
                    <a:lnTo>
                      <a:pt x="9" y="326"/>
                    </a:lnTo>
                    <a:lnTo>
                      <a:pt x="14" y="326"/>
                    </a:lnTo>
                    <a:lnTo>
                      <a:pt x="14" y="321"/>
                    </a:lnTo>
                    <a:lnTo>
                      <a:pt x="18" y="316"/>
                    </a:lnTo>
                    <a:lnTo>
                      <a:pt x="18" y="311"/>
                    </a:lnTo>
                    <a:lnTo>
                      <a:pt x="23" y="311"/>
                    </a:lnTo>
                    <a:lnTo>
                      <a:pt x="23" y="305"/>
                    </a:lnTo>
                    <a:lnTo>
                      <a:pt x="28" y="305"/>
                    </a:lnTo>
                    <a:lnTo>
                      <a:pt x="28" y="300"/>
                    </a:lnTo>
                    <a:lnTo>
                      <a:pt x="32" y="295"/>
                    </a:lnTo>
                    <a:lnTo>
                      <a:pt x="32" y="290"/>
                    </a:lnTo>
                    <a:lnTo>
                      <a:pt x="37" y="290"/>
                    </a:lnTo>
                    <a:lnTo>
                      <a:pt x="37" y="285"/>
                    </a:lnTo>
                    <a:lnTo>
                      <a:pt x="42" y="285"/>
                    </a:lnTo>
                    <a:lnTo>
                      <a:pt x="42" y="280"/>
                    </a:lnTo>
                    <a:lnTo>
                      <a:pt x="42" y="275"/>
                    </a:lnTo>
                    <a:lnTo>
                      <a:pt x="46" y="275"/>
                    </a:lnTo>
                    <a:lnTo>
                      <a:pt x="46" y="270"/>
                    </a:lnTo>
                    <a:lnTo>
                      <a:pt x="46" y="265"/>
                    </a:lnTo>
                    <a:lnTo>
                      <a:pt x="51" y="265"/>
                    </a:lnTo>
                    <a:lnTo>
                      <a:pt x="51" y="260"/>
                    </a:lnTo>
                    <a:lnTo>
                      <a:pt x="51" y="255"/>
                    </a:lnTo>
                    <a:lnTo>
                      <a:pt x="56" y="255"/>
                    </a:lnTo>
                    <a:lnTo>
                      <a:pt x="56" y="250"/>
                    </a:lnTo>
                    <a:lnTo>
                      <a:pt x="60" y="244"/>
                    </a:lnTo>
                    <a:lnTo>
                      <a:pt x="65" y="239"/>
                    </a:lnTo>
                    <a:lnTo>
                      <a:pt x="65" y="234"/>
                    </a:lnTo>
                    <a:lnTo>
                      <a:pt x="65" y="229"/>
                    </a:lnTo>
                    <a:lnTo>
                      <a:pt x="70" y="229"/>
                    </a:lnTo>
                    <a:lnTo>
                      <a:pt x="70" y="224"/>
                    </a:lnTo>
                    <a:lnTo>
                      <a:pt x="70" y="219"/>
                    </a:lnTo>
                    <a:lnTo>
                      <a:pt x="70" y="214"/>
                    </a:lnTo>
                    <a:lnTo>
                      <a:pt x="70" y="209"/>
                    </a:lnTo>
                    <a:lnTo>
                      <a:pt x="70" y="204"/>
                    </a:lnTo>
                    <a:lnTo>
                      <a:pt x="70" y="199"/>
                    </a:lnTo>
                    <a:lnTo>
                      <a:pt x="70" y="194"/>
                    </a:lnTo>
                    <a:lnTo>
                      <a:pt x="70" y="189"/>
                    </a:lnTo>
                    <a:lnTo>
                      <a:pt x="70" y="183"/>
                    </a:lnTo>
                    <a:lnTo>
                      <a:pt x="70" y="178"/>
                    </a:lnTo>
                    <a:lnTo>
                      <a:pt x="83" y="178"/>
                    </a:lnTo>
                    <a:lnTo>
                      <a:pt x="97" y="178"/>
                    </a:lnTo>
                    <a:lnTo>
                      <a:pt x="102" y="178"/>
                    </a:lnTo>
                    <a:lnTo>
                      <a:pt x="111" y="189"/>
                    </a:lnTo>
                    <a:lnTo>
                      <a:pt x="116" y="189"/>
                    </a:lnTo>
                    <a:lnTo>
                      <a:pt x="121" y="189"/>
                    </a:lnTo>
                    <a:lnTo>
                      <a:pt x="121" y="194"/>
                    </a:lnTo>
                    <a:lnTo>
                      <a:pt x="125" y="194"/>
                    </a:lnTo>
                    <a:lnTo>
                      <a:pt x="130" y="194"/>
                    </a:lnTo>
                    <a:lnTo>
                      <a:pt x="135" y="194"/>
                    </a:lnTo>
                    <a:lnTo>
                      <a:pt x="135" y="199"/>
                    </a:lnTo>
                    <a:lnTo>
                      <a:pt x="139" y="194"/>
                    </a:lnTo>
                    <a:lnTo>
                      <a:pt x="139" y="199"/>
                    </a:lnTo>
                    <a:lnTo>
                      <a:pt x="144" y="199"/>
                    </a:lnTo>
                    <a:lnTo>
                      <a:pt x="149" y="199"/>
                    </a:lnTo>
                    <a:lnTo>
                      <a:pt x="153" y="199"/>
                    </a:lnTo>
                    <a:lnTo>
                      <a:pt x="158" y="199"/>
                    </a:lnTo>
                    <a:lnTo>
                      <a:pt x="163" y="199"/>
                    </a:lnTo>
                    <a:lnTo>
                      <a:pt x="167" y="199"/>
                    </a:lnTo>
                    <a:lnTo>
                      <a:pt x="176" y="204"/>
                    </a:lnTo>
                    <a:lnTo>
                      <a:pt x="186" y="204"/>
                    </a:lnTo>
                    <a:lnTo>
                      <a:pt x="190" y="204"/>
                    </a:lnTo>
                    <a:lnTo>
                      <a:pt x="195" y="199"/>
                    </a:lnTo>
                    <a:lnTo>
                      <a:pt x="200" y="199"/>
                    </a:lnTo>
                    <a:lnTo>
                      <a:pt x="204" y="194"/>
                    </a:lnTo>
                    <a:lnTo>
                      <a:pt x="209" y="194"/>
                    </a:lnTo>
                    <a:lnTo>
                      <a:pt x="214" y="189"/>
                    </a:lnTo>
                    <a:lnTo>
                      <a:pt x="218" y="183"/>
                    </a:lnTo>
                    <a:lnTo>
                      <a:pt x="223" y="183"/>
                    </a:lnTo>
                    <a:lnTo>
                      <a:pt x="223" y="189"/>
                    </a:lnTo>
                    <a:lnTo>
                      <a:pt x="223" y="194"/>
                    </a:lnTo>
                    <a:lnTo>
                      <a:pt x="223" y="199"/>
                    </a:lnTo>
                    <a:lnTo>
                      <a:pt x="223" y="204"/>
                    </a:lnTo>
                    <a:lnTo>
                      <a:pt x="223" y="214"/>
                    </a:lnTo>
                    <a:lnTo>
                      <a:pt x="223" y="219"/>
                    </a:lnTo>
                    <a:lnTo>
                      <a:pt x="223" y="229"/>
                    </a:lnTo>
                    <a:lnTo>
                      <a:pt x="279" y="224"/>
                    </a:lnTo>
                    <a:lnTo>
                      <a:pt x="279" y="209"/>
                    </a:lnTo>
                    <a:lnTo>
                      <a:pt x="279" y="199"/>
                    </a:lnTo>
                    <a:lnTo>
                      <a:pt x="279" y="194"/>
                    </a:lnTo>
                    <a:lnTo>
                      <a:pt x="279" y="189"/>
                    </a:lnTo>
                    <a:lnTo>
                      <a:pt x="279" y="183"/>
                    </a:lnTo>
                    <a:lnTo>
                      <a:pt x="279" y="178"/>
                    </a:lnTo>
                    <a:lnTo>
                      <a:pt x="302" y="178"/>
                    </a:lnTo>
                    <a:lnTo>
                      <a:pt x="330" y="178"/>
                    </a:lnTo>
                    <a:lnTo>
                      <a:pt x="339" y="189"/>
                    </a:lnTo>
                    <a:lnTo>
                      <a:pt x="362" y="194"/>
                    </a:lnTo>
                    <a:lnTo>
                      <a:pt x="372" y="194"/>
                    </a:lnTo>
                    <a:lnTo>
                      <a:pt x="381" y="189"/>
                    </a:lnTo>
                    <a:lnTo>
                      <a:pt x="381" y="183"/>
                    </a:lnTo>
                    <a:lnTo>
                      <a:pt x="386" y="178"/>
                    </a:lnTo>
                    <a:lnTo>
                      <a:pt x="390" y="173"/>
                    </a:lnTo>
                    <a:lnTo>
                      <a:pt x="390" y="168"/>
                    </a:lnTo>
                    <a:lnTo>
                      <a:pt x="395" y="168"/>
                    </a:lnTo>
                    <a:lnTo>
                      <a:pt x="395" y="163"/>
                    </a:lnTo>
                    <a:lnTo>
                      <a:pt x="400" y="163"/>
                    </a:lnTo>
                    <a:lnTo>
                      <a:pt x="404" y="158"/>
                    </a:lnTo>
                    <a:lnTo>
                      <a:pt x="414" y="148"/>
                    </a:lnTo>
                    <a:lnTo>
                      <a:pt x="423" y="148"/>
                    </a:lnTo>
                    <a:lnTo>
                      <a:pt x="432" y="143"/>
                    </a:lnTo>
                    <a:lnTo>
                      <a:pt x="437" y="143"/>
                    </a:lnTo>
                    <a:lnTo>
                      <a:pt x="441" y="143"/>
                    </a:lnTo>
                    <a:lnTo>
                      <a:pt x="446" y="143"/>
                    </a:lnTo>
                    <a:lnTo>
                      <a:pt x="451" y="143"/>
                    </a:lnTo>
                    <a:lnTo>
                      <a:pt x="455" y="143"/>
                    </a:lnTo>
                    <a:lnTo>
                      <a:pt x="460" y="143"/>
                    </a:lnTo>
                    <a:lnTo>
                      <a:pt x="465" y="143"/>
                    </a:lnTo>
                    <a:lnTo>
                      <a:pt x="465" y="138"/>
                    </a:lnTo>
                    <a:lnTo>
                      <a:pt x="469" y="138"/>
                    </a:lnTo>
                    <a:lnTo>
                      <a:pt x="474" y="138"/>
                    </a:lnTo>
                    <a:lnTo>
                      <a:pt x="479" y="138"/>
                    </a:lnTo>
                    <a:lnTo>
                      <a:pt x="483" y="138"/>
                    </a:lnTo>
                    <a:lnTo>
                      <a:pt x="488" y="133"/>
                    </a:lnTo>
                    <a:lnTo>
                      <a:pt x="488" y="138"/>
                    </a:lnTo>
                    <a:lnTo>
                      <a:pt x="493" y="138"/>
                    </a:lnTo>
                    <a:lnTo>
                      <a:pt x="493" y="143"/>
                    </a:lnTo>
                    <a:lnTo>
                      <a:pt x="497" y="143"/>
                    </a:lnTo>
                    <a:lnTo>
                      <a:pt x="502" y="143"/>
                    </a:lnTo>
                    <a:lnTo>
                      <a:pt x="507" y="143"/>
                    </a:lnTo>
                    <a:lnTo>
                      <a:pt x="511" y="143"/>
                    </a:lnTo>
                    <a:lnTo>
                      <a:pt x="516" y="143"/>
                    </a:lnTo>
                    <a:lnTo>
                      <a:pt x="520" y="143"/>
                    </a:lnTo>
                    <a:lnTo>
                      <a:pt x="525" y="148"/>
                    </a:lnTo>
                    <a:lnTo>
                      <a:pt x="520" y="16"/>
                    </a:lnTo>
                    <a:lnTo>
                      <a:pt x="525" y="16"/>
                    </a:lnTo>
                    <a:lnTo>
                      <a:pt x="530" y="11"/>
                    </a:lnTo>
                    <a:lnTo>
                      <a:pt x="534" y="11"/>
                    </a:lnTo>
                    <a:lnTo>
                      <a:pt x="539" y="11"/>
                    </a:lnTo>
                    <a:lnTo>
                      <a:pt x="544" y="11"/>
                    </a:lnTo>
                    <a:lnTo>
                      <a:pt x="548" y="11"/>
                    </a:lnTo>
                    <a:lnTo>
                      <a:pt x="553" y="6"/>
                    </a:lnTo>
                    <a:lnTo>
                      <a:pt x="562" y="6"/>
                    </a:lnTo>
                    <a:lnTo>
                      <a:pt x="567" y="0"/>
                    </a:lnTo>
                    <a:lnTo>
                      <a:pt x="567" y="6"/>
                    </a:lnTo>
                    <a:lnTo>
                      <a:pt x="572" y="11"/>
                    </a:lnTo>
                    <a:lnTo>
                      <a:pt x="576" y="11"/>
                    </a:lnTo>
                    <a:lnTo>
                      <a:pt x="576" y="16"/>
                    </a:lnTo>
                    <a:lnTo>
                      <a:pt x="581" y="21"/>
                    </a:lnTo>
                    <a:lnTo>
                      <a:pt x="581" y="26"/>
                    </a:lnTo>
                    <a:lnTo>
                      <a:pt x="586" y="26"/>
                    </a:lnTo>
                    <a:lnTo>
                      <a:pt x="586" y="31"/>
                    </a:lnTo>
                    <a:lnTo>
                      <a:pt x="590" y="36"/>
                    </a:lnTo>
                    <a:lnTo>
                      <a:pt x="595" y="36"/>
                    </a:lnTo>
                    <a:lnTo>
                      <a:pt x="595" y="41"/>
                    </a:lnTo>
                    <a:lnTo>
                      <a:pt x="600" y="41"/>
                    </a:lnTo>
                    <a:lnTo>
                      <a:pt x="604" y="46"/>
                    </a:lnTo>
                    <a:lnTo>
                      <a:pt x="609" y="46"/>
                    </a:lnTo>
                    <a:lnTo>
                      <a:pt x="609" y="51"/>
                    </a:lnTo>
                    <a:lnTo>
                      <a:pt x="613" y="51"/>
                    </a:lnTo>
                    <a:close/>
                  </a:path>
                </a:pathLst>
              </a:custGeom>
              <a:solidFill>
                <a:srgbClr val="FF99FF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60" name="Freeform 71"/>
              <p:cNvSpPr>
                <a:spLocks/>
              </p:cNvSpPr>
              <p:nvPr/>
            </p:nvSpPr>
            <p:spPr bwMode="auto">
              <a:xfrm>
                <a:off x="2494" y="1651"/>
                <a:ext cx="214" cy="355"/>
              </a:xfrm>
              <a:custGeom>
                <a:avLst/>
                <a:gdLst>
                  <a:gd name="T0" fmla="*/ 130 w 214"/>
                  <a:gd name="T1" fmla="*/ 45 h 355"/>
                  <a:gd name="T2" fmla="*/ 149 w 214"/>
                  <a:gd name="T3" fmla="*/ 45 h 355"/>
                  <a:gd name="T4" fmla="*/ 163 w 214"/>
                  <a:gd name="T5" fmla="*/ 45 h 355"/>
                  <a:gd name="T6" fmla="*/ 163 w 214"/>
                  <a:gd name="T7" fmla="*/ 20 h 355"/>
                  <a:gd name="T8" fmla="*/ 168 w 214"/>
                  <a:gd name="T9" fmla="*/ 10 h 355"/>
                  <a:gd name="T10" fmla="*/ 181 w 214"/>
                  <a:gd name="T11" fmla="*/ 10 h 355"/>
                  <a:gd name="T12" fmla="*/ 195 w 214"/>
                  <a:gd name="T13" fmla="*/ 10 h 355"/>
                  <a:gd name="T14" fmla="*/ 205 w 214"/>
                  <a:gd name="T15" fmla="*/ 5 h 355"/>
                  <a:gd name="T16" fmla="*/ 214 w 214"/>
                  <a:gd name="T17" fmla="*/ 25 h 355"/>
                  <a:gd name="T18" fmla="*/ 214 w 214"/>
                  <a:gd name="T19" fmla="*/ 71 h 355"/>
                  <a:gd name="T20" fmla="*/ 214 w 214"/>
                  <a:gd name="T21" fmla="*/ 111 h 355"/>
                  <a:gd name="T22" fmla="*/ 209 w 214"/>
                  <a:gd name="T23" fmla="*/ 142 h 355"/>
                  <a:gd name="T24" fmla="*/ 209 w 214"/>
                  <a:gd name="T25" fmla="*/ 198 h 355"/>
                  <a:gd name="T26" fmla="*/ 209 w 214"/>
                  <a:gd name="T27" fmla="*/ 213 h 355"/>
                  <a:gd name="T28" fmla="*/ 205 w 214"/>
                  <a:gd name="T29" fmla="*/ 233 h 355"/>
                  <a:gd name="T30" fmla="*/ 200 w 214"/>
                  <a:gd name="T31" fmla="*/ 244 h 355"/>
                  <a:gd name="T32" fmla="*/ 186 w 214"/>
                  <a:gd name="T33" fmla="*/ 269 h 355"/>
                  <a:gd name="T34" fmla="*/ 177 w 214"/>
                  <a:gd name="T35" fmla="*/ 284 h 355"/>
                  <a:gd name="T36" fmla="*/ 168 w 214"/>
                  <a:gd name="T37" fmla="*/ 294 h 355"/>
                  <a:gd name="T38" fmla="*/ 163 w 214"/>
                  <a:gd name="T39" fmla="*/ 305 h 355"/>
                  <a:gd name="T40" fmla="*/ 154 w 214"/>
                  <a:gd name="T41" fmla="*/ 325 h 355"/>
                  <a:gd name="T42" fmla="*/ 144 w 214"/>
                  <a:gd name="T43" fmla="*/ 355 h 355"/>
                  <a:gd name="T44" fmla="*/ 130 w 214"/>
                  <a:gd name="T45" fmla="*/ 350 h 355"/>
                  <a:gd name="T46" fmla="*/ 116 w 214"/>
                  <a:gd name="T47" fmla="*/ 350 h 355"/>
                  <a:gd name="T48" fmla="*/ 102 w 214"/>
                  <a:gd name="T49" fmla="*/ 350 h 355"/>
                  <a:gd name="T50" fmla="*/ 88 w 214"/>
                  <a:gd name="T51" fmla="*/ 350 h 355"/>
                  <a:gd name="T52" fmla="*/ 79 w 214"/>
                  <a:gd name="T53" fmla="*/ 345 h 355"/>
                  <a:gd name="T54" fmla="*/ 70 w 214"/>
                  <a:gd name="T55" fmla="*/ 350 h 355"/>
                  <a:gd name="T56" fmla="*/ 61 w 214"/>
                  <a:gd name="T57" fmla="*/ 345 h 355"/>
                  <a:gd name="T58" fmla="*/ 56 w 214"/>
                  <a:gd name="T59" fmla="*/ 335 h 355"/>
                  <a:gd name="T60" fmla="*/ 42 w 214"/>
                  <a:gd name="T61" fmla="*/ 325 h 355"/>
                  <a:gd name="T62" fmla="*/ 33 w 214"/>
                  <a:gd name="T63" fmla="*/ 320 h 355"/>
                  <a:gd name="T64" fmla="*/ 23 w 214"/>
                  <a:gd name="T65" fmla="*/ 315 h 355"/>
                  <a:gd name="T66" fmla="*/ 14 w 214"/>
                  <a:gd name="T67" fmla="*/ 310 h 355"/>
                  <a:gd name="T68" fmla="*/ 5 w 214"/>
                  <a:gd name="T69" fmla="*/ 300 h 355"/>
                  <a:gd name="T70" fmla="*/ 5 w 214"/>
                  <a:gd name="T71" fmla="*/ 294 h 355"/>
                  <a:gd name="T72" fmla="*/ 19 w 214"/>
                  <a:gd name="T73" fmla="*/ 289 h 355"/>
                  <a:gd name="T74" fmla="*/ 33 w 214"/>
                  <a:gd name="T75" fmla="*/ 289 h 355"/>
                  <a:gd name="T76" fmla="*/ 47 w 214"/>
                  <a:gd name="T77" fmla="*/ 259 h 355"/>
                  <a:gd name="T78" fmla="*/ 61 w 214"/>
                  <a:gd name="T79" fmla="*/ 228 h 355"/>
                  <a:gd name="T80" fmla="*/ 79 w 214"/>
                  <a:gd name="T81" fmla="*/ 193 h 355"/>
                  <a:gd name="T82" fmla="*/ 121 w 214"/>
                  <a:gd name="T83" fmla="*/ 106 h 355"/>
                  <a:gd name="T84" fmla="*/ 126 w 214"/>
                  <a:gd name="T85" fmla="*/ 86 h 355"/>
                  <a:gd name="T86" fmla="*/ 121 w 214"/>
                  <a:gd name="T87" fmla="*/ 45 h 35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4"/>
                  <a:gd name="T133" fmla="*/ 0 h 355"/>
                  <a:gd name="T134" fmla="*/ 214 w 214"/>
                  <a:gd name="T135" fmla="*/ 355 h 35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4" h="355">
                    <a:moveTo>
                      <a:pt x="121" y="45"/>
                    </a:moveTo>
                    <a:lnTo>
                      <a:pt x="126" y="45"/>
                    </a:lnTo>
                    <a:lnTo>
                      <a:pt x="130" y="45"/>
                    </a:lnTo>
                    <a:lnTo>
                      <a:pt x="135" y="45"/>
                    </a:lnTo>
                    <a:lnTo>
                      <a:pt x="144" y="45"/>
                    </a:lnTo>
                    <a:lnTo>
                      <a:pt x="149" y="45"/>
                    </a:lnTo>
                    <a:lnTo>
                      <a:pt x="154" y="50"/>
                    </a:lnTo>
                    <a:lnTo>
                      <a:pt x="158" y="50"/>
                    </a:lnTo>
                    <a:lnTo>
                      <a:pt x="163" y="45"/>
                    </a:lnTo>
                    <a:lnTo>
                      <a:pt x="163" y="40"/>
                    </a:lnTo>
                    <a:lnTo>
                      <a:pt x="163" y="30"/>
                    </a:lnTo>
                    <a:lnTo>
                      <a:pt x="163" y="20"/>
                    </a:lnTo>
                    <a:lnTo>
                      <a:pt x="163" y="15"/>
                    </a:lnTo>
                    <a:lnTo>
                      <a:pt x="168" y="15"/>
                    </a:lnTo>
                    <a:lnTo>
                      <a:pt x="168" y="10"/>
                    </a:lnTo>
                    <a:lnTo>
                      <a:pt x="172" y="10"/>
                    </a:lnTo>
                    <a:lnTo>
                      <a:pt x="177" y="10"/>
                    </a:lnTo>
                    <a:lnTo>
                      <a:pt x="181" y="10"/>
                    </a:lnTo>
                    <a:lnTo>
                      <a:pt x="186" y="10"/>
                    </a:lnTo>
                    <a:lnTo>
                      <a:pt x="191" y="10"/>
                    </a:lnTo>
                    <a:lnTo>
                      <a:pt x="195" y="10"/>
                    </a:lnTo>
                    <a:lnTo>
                      <a:pt x="200" y="10"/>
                    </a:lnTo>
                    <a:lnTo>
                      <a:pt x="200" y="5"/>
                    </a:lnTo>
                    <a:lnTo>
                      <a:pt x="205" y="5"/>
                    </a:lnTo>
                    <a:lnTo>
                      <a:pt x="209" y="5"/>
                    </a:lnTo>
                    <a:lnTo>
                      <a:pt x="214" y="0"/>
                    </a:lnTo>
                    <a:lnTo>
                      <a:pt x="214" y="25"/>
                    </a:lnTo>
                    <a:lnTo>
                      <a:pt x="214" y="30"/>
                    </a:lnTo>
                    <a:lnTo>
                      <a:pt x="214" y="35"/>
                    </a:lnTo>
                    <a:lnTo>
                      <a:pt x="214" y="71"/>
                    </a:lnTo>
                    <a:lnTo>
                      <a:pt x="214" y="86"/>
                    </a:lnTo>
                    <a:lnTo>
                      <a:pt x="214" y="106"/>
                    </a:lnTo>
                    <a:lnTo>
                      <a:pt x="214" y="111"/>
                    </a:lnTo>
                    <a:lnTo>
                      <a:pt x="209" y="117"/>
                    </a:lnTo>
                    <a:lnTo>
                      <a:pt x="209" y="127"/>
                    </a:lnTo>
                    <a:lnTo>
                      <a:pt x="209" y="142"/>
                    </a:lnTo>
                    <a:lnTo>
                      <a:pt x="209" y="147"/>
                    </a:lnTo>
                    <a:lnTo>
                      <a:pt x="209" y="172"/>
                    </a:lnTo>
                    <a:lnTo>
                      <a:pt x="209" y="198"/>
                    </a:lnTo>
                    <a:lnTo>
                      <a:pt x="209" y="203"/>
                    </a:lnTo>
                    <a:lnTo>
                      <a:pt x="209" y="208"/>
                    </a:lnTo>
                    <a:lnTo>
                      <a:pt x="209" y="213"/>
                    </a:lnTo>
                    <a:lnTo>
                      <a:pt x="209" y="218"/>
                    </a:lnTo>
                    <a:lnTo>
                      <a:pt x="209" y="228"/>
                    </a:lnTo>
                    <a:lnTo>
                      <a:pt x="205" y="233"/>
                    </a:lnTo>
                    <a:lnTo>
                      <a:pt x="205" y="239"/>
                    </a:lnTo>
                    <a:lnTo>
                      <a:pt x="205" y="244"/>
                    </a:lnTo>
                    <a:lnTo>
                      <a:pt x="200" y="244"/>
                    </a:lnTo>
                    <a:lnTo>
                      <a:pt x="195" y="259"/>
                    </a:lnTo>
                    <a:lnTo>
                      <a:pt x="191" y="264"/>
                    </a:lnTo>
                    <a:lnTo>
                      <a:pt x="186" y="269"/>
                    </a:lnTo>
                    <a:lnTo>
                      <a:pt x="181" y="274"/>
                    </a:lnTo>
                    <a:lnTo>
                      <a:pt x="177" y="279"/>
                    </a:lnTo>
                    <a:lnTo>
                      <a:pt x="177" y="284"/>
                    </a:lnTo>
                    <a:lnTo>
                      <a:pt x="172" y="284"/>
                    </a:lnTo>
                    <a:lnTo>
                      <a:pt x="172" y="289"/>
                    </a:lnTo>
                    <a:lnTo>
                      <a:pt x="168" y="294"/>
                    </a:lnTo>
                    <a:lnTo>
                      <a:pt x="168" y="300"/>
                    </a:lnTo>
                    <a:lnTo>
                      <a:pt x="163" y="300"/>
                    </a:lnTo>
                    <a:lnTo>
                      <a:pt x="163" y="305"/>
                    </a:lnTo>
                    <a:lnTo>
                      <a:pt x="158" y="310"/>
                    </a:lnTo>
                    <a:lnTo>
                      <a:pt x="158" y="320"/>
                    </a:lnTo>
                    <a:lnTo>
                      <a:pt x="154" y="325"/>
                    </a:lnTo>
                    <a:lnTo>
                      <a:pt x="149" y="345"/>
                    </a:lnTo>
                    <a:lnTo>
                      <a:pt x="149" y="355"/>
                    </a:lnTo>
                    <a:lnTo>
                      <a:pt x="144" y="355"/>
                    </a:lnTo>
                    <a:lnTo>
                      <a:pt x="140" y="350"/>
                    </a:lnTo>
                    <a:lnTo>
                      <a:pt x="135" y="350"/>
                    </a:lnTo>
                    <a:lnTo>
                      <a:pt x="130" y="350"/>
                    </a:lnTo>
                    <a:lnTo>
                      <a:pt x="126" y="350"/>
                    </a:lnTo>
                    <a:lnTo>
                      <a:pt x="121" y="350"/>
                    </a:lnTo>
                    <a:lnTo>
                      <a:pt x="116" y="350"/>
                    </a:lnTo>
                    <a:lnTo>
                      <a:pt x="112" y="350"/>
                    </a:lnTo>
                    <a:lnTo>
                      <a:pt x="107" y="350"/>
                    </a:lnTo>
                    <a:lnTo>
                      <a:pt x="102" y="350"/>
                    </a:lnTo>
                    <a:lnTo>
                      <a:pt x="98" y="350"/>
                    </a:lnTo>
                    <a:lnTo>
                      <a:pt x="93" y="350"/>
                    </a:lnTo>
                    <a:lnTo>
                      <a:pt x="88" y="350"/>
                    </a:lnTo>
                    <a:lnTo>
                      <a:pt x="84" y="350"/>
                    </a:lnTo>
                    <a:lnTo>
                      <a:pt x="79" y="350"/>
                    </a:lnTo>
                    <a:lnTo>
                      <a:pt x="79" y="345"/>
                    </a:lnTo>
                    <a:lnTo>
                      <a:pt x="75" y="345"/>
                    </a:lnTo>
                    <a:lnTo>
                      <a:pt x="75" y="350"/>
                    </a:lnTo>
                    <a:lnTo>
                      <a:pt x="70" y="350"/>
                    </a:lnTo>
                    <a:lnTo>
                      <a:pt x="65" y="350"/>
                    </a:lnTo>
                    <a:lnTo>
                      <a:pt x="65" y="345"/>
                    </a:lnTo>
                    <a:lnTo>
                      <a:pt x="61" y="345"/>
                    </a:lnTo>
                    <a:lnTo>
                      <a:pt x="61" y="340"/>
                    </a:lnTo>
                    <a:lnTo>
                      <a:pt x="56" y="340"/>
                    </a:lnTo>
                    <a:lnTo>
                      <a:pt x="56" y="335"/>
                    </a:lnTo>
                    <a:lnTo>
                      <a:pt x="51" y="330"/>
                    </a:lnTo>
                    <a:lnTo>
                      <a:pt x="47" y="325"/>
                    </a:lnTo>
                    <a:lnTo>
                      <a:pt x="42" y="325"/>
                    </a:lnTo>
                    <a:lnTo>
                      <a:pt x="37" y="325"/>
                    </a:lnTo>
                    <a:lnTo>
                      <a:pt x="37" y="320"/>
                    </a:lnTo>
                    <a:lnTo>
                      <a:pt x="33" y="320"/>
                    </a:lnTo>
                    <a:lnTo>
                      <a:pt x="28" y="320"/>
                    </a:lnTo>
                    <a:lnTo>
                      <a:pt x="28" y="315"/>
                    </a:lnTo>
                    <a:lnTo>
                      <a:pt x="23" y="315"/>
                    </a:lnTo>
                    <a:lnTo>
                      <a:pt x="19" y="315"/>
                    </a:lnTo>
                    <a:lnTo>
                      <a:pt x="19" y="310"/>
                    </a:lnTo>
                    <a:lnTo>
                      <a:pt x="14" y="310"/>
                    </a:lnTo>
                    <a:lnTo>
                      <a:pt x="14" y="305"/>
                    </a:lnTo>
                    <a:lnTo>
                      <a:pt x="9" y="305"/>
                    </a:lnTo>
                    <a:lnTo>
                      <a:pt x="5" y="300"/>
                    </a:lnTo>
                    <a:lnTo>
                      <a:pt x="0" y="300"/>
                    </a:lnTo>
                    <a:lnTo>
                      <a:pt x="0" y="294"/>
                    </a:lnTo>
                    <a:lnTo>
                      <a:pt x="5" y="294"/>
                    </a:lnTo>
                    <a:lnTo>
                      <a:pt x="14" y="294"/>
                    </a:lnTo>
                    <a:lnTo>
                      <a:pt x="14" y="289"/>
                    </a:lnTo>
                    <a:lnTo>
                      <a:pt x="19" y="289"/>
                    </a:lnTo>
                    <a:lnTo>
                      <a:pt x="23" y="289"/>
                    </a:lnTo>
                    <a:lnTo>
                      <a:pt x="28" y="289"/>
                    </a:lnTo>
                    <a:lnTo>
                      <a:pt x="33" y="289"/>
                    </a:lnTo>
                    <a:lnTo>
                      <a:pt x="42" y="264"/>
                    </a:lnTo>
                    <a:lnTo>
                      <a:pt x="47" y="264"/>
                    </a:lnTo>
                    <a:lnTo>
                      <a:pt x="47" y="259"/>
                    </a:lnTo>
                    <a:lnTo>
                      <a:pt x="47" y="254"/>
                    </a:lnTo>
                    <a:lnTo>
                      <a:pt x="51" y="254"/>
                    </a:lnTo>
                    <a:lnTo>
                      <a:pt x="61" y="228"/>
                    </a:lnTo>
                    <a:lnTo>
                      <a:pt x="65" y="223"/>
                    </a:lnTo>
                    <a:lnTo>
                      <a:pt x="65" y="218"/>
                    </a:lnTo>
                    <a:lnTo>
                      <a:pt x="79" y="193"/>
                    </a:lnTo>
                    <a:lnTo>
                      <a:pt x="93" y="162"/>
                    </a:lnTo>
                    <a:lnTo>
                      <a:pt x="116" y="117"/>
                    </a:lnTo>
                    <a:lnTo>
                      <a:pt x="121" y="106"/>
                    </a:lnTo>
                    <a:lnTo>
                      <a:pt x="126" y="96"/>
                    </a:lnTo>
                    <a:lnTo>
                      <a:pt x="126" y="91"/>
                    </a:lnTo>
                    <a:lnTo>
                      <a:pt x="126" y="86"/>
                    </a:lnTo>
                    <a:lnTo>
                      <a:pt x="126" y="76"/>
                    </a:lnTo>
                    <a:lnTo>
                      <a:pt x="126" y="71"/>
                    </a:lnTo>
                    <a:lnTo>
                      <a:pt x="121" y="45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61" name="Freeform 72"/>
              <p:cNvSpPr>
                <a:spLocks/>
              </p:cNvSpPr>
              <p:nvPr/>
            </p:nvSpPr>
            <p:spPr bwMode="auto">
              <a:xfrm>
                <a:off x="1541" y="1656"/>
                <a:ext cx="442" cy="472"/>
              </a:xfrm>
              <a:custGeom>
                <a:avLst/>
                <a:gdLst>
                  <a:gd name="T0" fmla="*/ 419 w 442"/>
                  <a:gd name="T1" fmla="*/ 112 h 472"/>
                  <a:gd name="T2" fmla="*/ 423 w 442"/>
                  <a:gd name="T3" fmla="*/ 142 h 472"/>
                  <a:gd name="T4" fmla="*/ 428 w 442"/>
                  <a:gd name="T5" fmla="*/ 167 h 472"/>
                  <a:gd name="T6" fmla="*/ 405 w 442"/>
                  <a:gd name="T7" fmla="*/ 173 h 472"/>
                  <a:gd name="T8" fmla="*/ 381 w 442"/>
                  <a:gd name="T9" fmla="*/ 167 h 472"/>
                  <a:gd name="T10" fmla="*/ 363 w 442"/>
                  <a:gd name="T11" fmla="*/ 183 h 472"/>
                  <a:gd name="T12" fmla="*/ 349 w 442"/>
                  <a:gd name="T13" fmla="*/ 198 h 472"/>
                  <a:gd name="T14" fmla="*/ 339 w 442"/>
                  <a:gd name="T15" fmla="*/ 218 h 472"/>
                  <a:gd name="T16" fmla="*/ 335 w 442"/>
                  <a:gd name="T17" fmla="*/ 244 h 472"/>
                  <a:gd name="T18" fmla="*/ 330 w 442"/>
                  <a:gd name="T19" fmla="*/ 274 h 472"/>
                  <a:gd name="T20" fmla="*/ 339 w 442"/>
                  <a:gd name="T21" fmla="*/ 300 h 472"/>
                  <a:gd name="T22" fmla="*/ 353 w 442"/>
                  <a:gd name="T23" fmla="*/ 320 h 472"/>
                  <a:gd name="T24" fmla="*/ 367 w 442"/>
                  <a:gd name="T25" fmla="*/ 340 h 472"/>
                  <a:gd name="T26" fmla="*/ 377 w 442"/>
                  <a:gd name="T27" fmla="*/ 356 h 472"/>
                  <a:gd name="T28" fmla="*/ 386 w 442"/>
                  <a:gd name="T29" fmla="*/ 371 h 472"/>
                  <a:gd name="T30" fmla="*/ 395 w 442"/>
                  <a:gd name="T31" fmla="*/ 396 h 472"/>
                  <a:gd name="T32" fmla="*/ 391 w 442"/>
                  <a:gd name="T33" fmla="*/ 417 h 472"/>
                  <a:gd name="T34" fmla="*/ 381 w 442"/>
                  <a:gd name="T35" fmla="*/ 437 h 472"/>
                  <a:gd name="T36" fmla="*/ 358 w 442"/>
                  <a:gd name="T37" fmla="*/ 442 h 472"/>
                  <a:gd name="T38" fmla="*/ 349 w 442"/>
                  <a:gd name="T39" fmla="*/ 457 h 472"/>
                  <a:gd name="T40" fmla="*/ 330 w 442"/>
                  <a:gd name="T41" fmla="*/ 457 h 472"/>
                  <a:gd name="T42" fmla="*/ 326 w 442"/>
                  <a:gd name="T43" fmla="*/ 462 h 472"/>
                  <a:gd name="T44" fmla="*/ 298 w 442"/>
                  <a:gd name="T45" fmla="*/ 467 h 472"/>
                  <a:gd name="T46" fmla="*/ 270 w 442"/>
                  <a:gd name="T47" fmla="*/ 467 h 472"/>
                  <a:gd name="T48" fmla="*/ 251 w 442"/>
                  <a:gd name="T49" fmla="*/ 472 h 472"/>
                  <a:gd name="T50" fmla="*/ 233 w 442"/>
                  <a:gd name="T51" fmla="*/ 472 h 472"/>
                  <a:gd name="T52" fmla="*/ 195 w 442"/>
                  <a:gd name="T53" fmla="*/ 472 h 472"/>
                  <a:gd name="T54" fmla="*/ 177 w 442"/>
                  <a:gd name="T55" fmla="*/ 462 h 472"/>
                  <a:gd name="T56" fmla="*/ 158 w 442"/>
                  <a:gd name="T57" fmla="*/ 457 h 472"/>
                  <a:gd name="T58" fmla="*/ 140 w 442"/>
                  <a:gd name="T59" fmla="*/ 452 h 472"/>
                  <a:gd name="T60" fmla="*/ 116 w 442"/>
                  <a:gd name="T61" fmla="*/ 442 h 472"/>
                  <a:gd name="T62" fmla="*/ 98 w 442"/>
                  <a:gd name="T63" fmla="*/ 432 h 472"/>
                  <a:gd name="T64" fmla="*/ 79 w 442"/>
                  <a:gd name="T65" fmla="*/ 417 h 472"/>
                  <a:gd name="T66" fmla="*/ 51 w 442"/>
                  <a:gd name="T67" fmla="*/ 411 h 472"/>
                  <a:gd name="T68" fmla="*/ 23 w 442"/>
                  <a:gd name="T69" fmla="*/ 406 h 472"/>
                  <a:gd name="T70" fmla="*/ 0 w 442"/>
                  <a:gd name="T71" fmla="*/ 401 h 472"/>
                  <a:gd name="T72" fmla="*/ 5 w 442"/>
                  <a:gd name="T73" fmla="*/ 315 h 472"/>
                  <a:gd name="T74" fmla="*/ 14 w 442"/>
                  <a:gd name="T75" fmla="*/ 213 h 472"/>
                  <a:gd name="T76" fmla="*/ 28 w 442"/>
                  <a:gd name="T77" fmla="*/ 81 h 472"/>
                  <a:gd name="T78" fmla="*/ 33 w 442"/>
                  <a:gd name="T79" fmla="*/ 0 h 472"/>
                  <a:gd name="T80" fmla="*/ 61 w 442"/>
                  <a:gd name="T81" fmla="*/ 0 h 472"/>
                  <a:gd name="T82" fmla="*/ 88 w 442"/>
                  <a:gd name="T83" fmla="*/ 0 h 472"/>
                  <a:gd name="T84" fmla="*/ 116 w 442"/>
                  <a:gd name="T85" fmla="*/ 5 h 472"/>
                  <a:gd name="T86" fmla="*/ 144 w 442"/>
                  <a:gd name="T87" fmla="*/ 5 h 472"/>
                  <a:gd name="T88" fmla="*/ 172 w 442"/>
                  <a:gd name="T89" fmla="*/ 5 h 472"/>
                  <a:gd name="T90" fmla="*/ 195 w 442"/>
                  <a:gd name="T91" fmla="*/ 10 h 472"/>
                  <a:gd name="T92" fmla="*/ 223 w 442"/>
                  <a:gd name="T93" fmla="*/ 10 h 472"/>
                  <a:gd name="T94" fmla="*/ 251 w 442"/>
                  <a:gd name="T95" fmla="*/ 10 h 472"/>
                  <a:gd name="T96" fmla="*/ 279 w 442"/>
                  <a:gd name="T97" fmla="*/ 15 h 472"/>
                  <a:gd name="T98" fmla="*/ 307 w 442"/>
                  <a:gd name="T99" fmla="*/ 15 h 472"/>
                  <a:gd name="T100" fmla="*/ 335 w 442"/>
                  <a:gd name="T101" fmla="*/ 20 h 472"/>
                  <a:gd name="T102" fmla="*/ 363 w 442"/>
                  <a:gd name="T103" fmla="*/ 20 h 472"/>
                  <a:gd name="T104" fmla="*/ 391 w 442"/>
                  <a:gd name="T105" fmla="*/ 25 h 472"/>
                  <a:gd name="T106" fmla="*/ 419 w 442"/>
                  <a:gd name="T107" fmla="*/ 35 h 472"/>
                  <a:gd name="T108" fmla="*/ 442 w 442"/>
                  <a:gd name="T109" fmla="*/ 45 h 472"/>
                  <a:gd name="T110" fmla="*/ 428 w 442"/>
                  <a:gd name="T111" fmla="*/ 66 h 472"/>
                  <a:gd name="T112" fmla="*/ 419 w 442"/>
                  <a:gd name="T113" fmla="*/ 86 h 47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42"/>
                  <a:gd name="T172" fmla="*/ 0 h 472"/>
                  <a:gd name="T173" fmla="*/ 442 w 442"/>
                  <a:gd name="T174" fmla="*/ 472 h 47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42" h="472">
                    <a:moveTo>
                      <a:pt x="423" y="91"/>
                    </a:moveTo>
                    <a:lnTo>
                      <a:pt x="419" y="91"/>
                    </a:lnTo>
                    <a:lnTo>
                      <a:pt x="419" y="96"/>
                    </a:lnTo>
                    <a:lnTo>
                      <a:pt x="419" y="101"/>
                    </a:lnTo>
                    <a:lnTo>
                      <a:pt x="419" y="106"/>
                    </a:lnTo>
                    <a:lnTo>
                      <a:pt x="419" y="112"/>
                    </a:lnTo>
                    <a:lnTo>
                      <a:pt x="419" y="117"/>
                    </a:lnTo>
                    <a:lnTo>
                      <a:pt x="419" y="122"/>
                    </a:lnTo>
                    <a:lnTo>
                      <a:pt x="419" y="127"/>
                    </a:lnTo>
                    <a:lnTo>
                      <a:pt x="423" y="127"/>
                    </a:lnTo>
                    <a:lnTo>
                      <a:pt x="419" y="132"/>
                    </a:lnTo>
                    <a:lnTo>
                      <a:pt x="423" y="142"/>
                    </a:lnTo>
                    <a:lnTo>
                      <a:pt x="423" y="147"/>
                    </a:lnTo>
                    <a:lnTo>
                      <a:pt x="423" y="152"/>
                    </a:lnTo>
                    <a:lnTo>
                      <a:pt x="423" y="157"/>
                    </a:lnTo>
                    <a:lnTo>
                      <a:pt x="428" y="157"/>
                    </a:lnTo>
                    <a:lnTo>
                      <a:pt x="428" y="162"/>
                    </a:lnTo>
                    <a:lnTo>
                      <a:pt x="428" y="167"/>
                    </a:lnTo>
                    <a:lnTo>
                      <a:pt x="423" y="167"/>
                    </a:lnTo>
                    <a:lnTo>
                      <a:pt x="419" y="167"/>
                    </a:lnTo>
                    <a:lnTo>
                      <a:pt x="419" y="173"/>
                    </a:lnTo>
                    <a:lnTo>
                      <a:pt x="414" y="173"/>
                    </a:lnTo>
                    <a:lnTo>
                      <a:pt x="409" y="173"/>
                    </a:lnTo>
                    <a:lnTo>
                      <a:pt x="405" y="173"/>
                    </a:lnTo>
                    <a:lnTo>
                      <a:pt x="400" y="173"/>
                    </a:lnTo>
                    <a:lnTo>
                      <a:pt x="400" y="167"/>
                    </a:lnTo>
                    <a:lnTo>
                      <a:pt x="395" y="167"/>
                    </a:lnTo>
                    <a:lnTo>
                      <a:pt x="391" y="167"/>
                    </a:lnTo>
                    <a:lnTo>
                      <a:pt x="386" y="167"/>
                    </a:lnTo>
                    <a:lnTo>
                      <a:pt x="381" y="167"/>
                    </a:lnTo>
                    <a:lnTo>
                      <a:pt x="381" y="173"/>
                    </a:lnTo>
                    <a:lnTo>
                      <a:pt x="377" y="173"/>
                    </a:lnTo>
                    <a:lnTo>
                      <a:pt x="372" y="173"/>
                    </a:lnTo>
                    <a:lnTo>
                      <a:pt x="372" y="178"/>
                    </a:lnTo>
                    <a:lnTo>
                      <a:pt x="367" y="178"/>
                    </a:lnTo>
                    <a:lnTo>
                      <a:pt x="363" y="183"/>
                    </a:lnTo>
                    <a:lnTo>
                      <a:pt x="358" y="183"/>
                    </a:lnTo>
                    <a:lnTo>
                      <a:pt x="358" y="188"/>
                    </a:lnTo>
                    <a:lnTo>
                      <a:pt x="353" y="188"/>
                    </a:lnTo>
                    <a:lnTo>
                      <a:pt x="353" y="193"/>
                    </a:lnTo>
                    <a:lnTo>
                      <a:pt x="353" y="198"/>
                    </a:lnTo>
                    <a:lnTo>
                      <a:pt x="349" y="198"/>
                    </a:lnTo>
                    <a:lnTo>
                      <a:pt x="349" y="203"/>
                    </a:lnTo>
                    <a:lnTo>
                      <a:pt x="344" y="203"/>
                    </a:lnTo>
                    <a:lnTo>
                      <a:pt x="344" y="208"/>
                    </a:lnTo>
                    <a:lnTo>
                      <a:pt x="344" y="213"/>
                    </a:lnTo>
                    <a:lnTo>
                      <a:pt x="339" y="213"/>
                    </a:lnTo>
                    <a:lnTo>
                      <a:pt x="339" y="218"/>
                    </a:lnTo>
                    <a:lnTo>
                      <a:pt x="339" y="223"/>
                    </a:lnTo>
                    <a:lnTo>
                      <a:pt x="339" y="228"/>
                    </a:lnTo>
                    <a:lnTo>
                      <a:pt x="335" y="228"/>
                    </a:lnTo>
                    <a:lnTo>
                      <a:pt x="335" y="234"/>
                    </a:lnTo>
                    <a:lnTo>
                      <a:pt x="335" y="239"/>
                    </a:lnTo>
                    <a:lnTo>
                      <a:pt x="335" y="244"/>
                    </a:lnTo>
                    <a:lnTo>
                      <a:pt x="335" y="249"/>
                    </a:lnTo>
                    <a:lnTo>
                      <a:pt x="330" y="249"/>
                    </a:lnTo>
                    <a:lnTo>
                      <a:pt x="330" y="254"/>
                    </a:lnTo>
                    <a:lnTo>
                      <a:pt x="330" y="264"/>
                    </a:lnTo>
                    <a:lnTo>
                      <a:pt x="330" y="269"/>
                    </a:lnTo>
                    <a:lnTo>
                      <a:pt x="330" y="274"/>
                    </a:lnTo>
                    <a:lnTo>
                      <a:pt x="330" y="279"/>
                    </a:lnTo>
                    <a:lnTo>
                      <a:pt x="335" y="279"/>
                    </a:lnTo>
                    <a:lnTo>
                      <a:pt x="335" y="284"/>
                    </a:lnTo>
                    <a:lnTo>
                      <a:pt x="335" y="289"/>
                    </a:lnTo>
                    <a:lnTo>
                      <a:pt x="335" y="295"/>
                    </a:lnTo>
                    <a:lnTo>
                      <a:pt x="339" y="300"/>
                    </a:lnTo>
                    <a:lnTo>
                      <a:pt x="339" y="305"/>
                    </a:lnTo>
                    <a:lnTo>
                      <a:pt x="344" y="305"/>
                    </a:lnTo>
                    <a:lnTo>
                      <a:pt x="344" y="310"/>
                    </a:lnTo>
                    <a:lnTo>
                      <a:pt x="349" y="310"/>
                    </a:lnTo>
                    <a:lnTo>
                      <a:pt x="353" y="315"/>
                    </a:lnTo>
                    <a:lnTo>
                      <a:pt x="353" y="320"/>
                    </a:lnTo>
                    <a:lnTo>
                      <a:pt x="358" y="320"/>
                    </a:lnTo>
                    <a:lnTo>
                      <a:pt x="358" y="325"/>
                    </a:lnTo>
                    <a:lnTo>
                      <a:pt x="363" y="325"/>
                    </a:lnTo>
                    <a:lnTo>
                      <a:pt x="363" y="330"/>
                    </a:lnTo>
                    <a:lnTo>
                      <a:pt x="367" y="335"/>
                    </a:lnTo>
                    <a:lnTo>
                      <a:pt x="367" y="340"/>
                    </a:lnTo>
                    <a:lnTo>
                      <a:pt x="372" y="345"/>
                    </a:lnTo>
                    <a:lnTo>
                      <a:pt x="372" y="350"/>
                    </a:lnTo>
                    <a:lnTo>
                      <a:pt x="377" y="350"/>
                    </a:lnTo>
                    <a:lnTo>
                      <a:pt x="372" y="350"/>
                    </a:lnTo>
                    <a:lnTo>
                      <a:pt x="377" y="350"/>
                    </a:lnTo>
                    <a:lnTo>
                      <a:pt x="377" y="356"/>
                    </a:lnTo>
                    <a:lnTo>
                      <a:pt x="377" y="350"/>
                    </a:lnTo>
                    <a:lnTo>
                      <a:pt x="377" y="356"/>
                    </a:lnTo>
                    <a:lnTo>
                      <a:pt x="377" y="361"/>
                    </a:lnTo>
                    <a:lnTo>
                      <a:pt x="381" y="361"/>
                    </a:lnTo>
                    <a:lnTo>
                      <a:pt x="381" y="366"/>
                    </a:lnTo>
                    <a:lnTo>
                      <a:pt x="386" y="371"/>
                    </a:lnTo>
                    <a:lnTo>
                      <a:pt x="386" y="376"/>
                    </a:lnTo>
                    <a:lnTo>
                      <a:pt x="391" y="381"/>
                    </a:lnTo>
                    <a:lnTo>
                      <a:pt x="391" y="386"/>
                    </a:lnTo>
                    <a:lnTo>
                      <a:pt x="391" y="391"/>
                    </a:lnTo>
                    <a:lnTo>
                      <a:pt x="391" y="396"/>
                    </a:lnTo>
                    <a:lnTo>
                      <a:pt x="395" y="396"/>
                    </a:lnTo>
                    <a:lnTo>
                      <a:pt x="395" y="401"/>
                    </a:lnTo>
                    <a:lnTo>
                      <a:pt x="395" y="406"/>
                    </a:lnTo>
                    <a:lnTo>
                      <a:pt x="391" y="411"/>
                    </a:lnTo>
                    <a:lnTo>
                      <a:pt x="395" y="411"/>
                    </a:lnTo>
                    <a:lnTo>
                      <a:pt x="391" y="411"/>
                    </a:lnTo>
                    <a:lnTo>
                      <a:pt x="391" y="417"/>
                    </a:lnTo>
                    <a:lnTo>
                      <a:pt x="391" y="422"/>
                    </a:lnTo>
                    <a:lnTo>
                      <a:pt x="391" y="427"/>
                    </a:lnTo>
                    <a:lnTo>
                      <a:pt x="391" y="432"/>
                    </a:lnTo>
                    <a:lnTo>
                      <a:pt x="391" y="437"/>
                    </a:lnTo>
                    <a:lnTo>
                      <a:pt x="386" y="437"/>
                    </a:lnTo>
                    <a:lnTo>
                      <a:pt x="381" y="437"/>
                    </a:lnTo>
                    <a:lnTo>
                      <a:pt x="381" y="442"/>
                    </a:lnTo>
                    <a:lnTo>
                      <a:pt x="377" y="442"/>
                    </a:lnTo>
                    <a:lnTo>
                      <a:pt x="372" y="442"/>
                    </a:lnTo>
                    <a:lnTo>
                      <a:pt x="367" y="442"/>
                    </a:lnTo>
                    <a:lnTo>
                      <a:pt x="363" y="442"/>
                    </a:lnTo>
                    <a:lnTo>
                      <a:pt x="358" y="442"/>
                    </a:lnTo>
                    <a:lnTo>
                      <a:pt x="358" y="437"/>
                    </a:lnTo>
                    <a:lnTo>
                      <a:pt x="358" y="442"/>
                    </a:lnTo>
                    <a:lnTo>
                      <a:pt x="353" y="442"/>
                    </a:lnTo>
                    <a:lnTo>
                      <a:pt x="353" y="447"/>
                    </a:lnTo>
                    <a:lnTo>
                      <a:pt x="353" y="452"/>
                    </a:lnTo>
                    <a:lnTo>
                      <a:pt x="349" y="457"/>
                    </a:lnTo>
                    <a:lnTo>
                      <a:pt x="344" y="457"/>
                    </a:lnTo>
                    <a:lnTo>
                      <a:pt x="344" y="452"/>
                    </a:lnTo>
                    <a:lnTo>
                      <a:pt x="339" y="452"/>
                    </a:lnTo>
                    <a:lnTo>
                      <a:pt x="335" y="452"/>
                    </a:lnTo>
                    <a:lnTo>
                      <a:pt x="335" y="457"/>
                    </a:lnTo>
                    <a:lnTo>
                      <a:pt x="330" y="457"/>
                    </a:lnTo>
                    <a:lnTo>
                      <a:pt x="326" y="457"/>
                    </a:lnTo>
                    <a:lnTo>
                      <a:pt x="326" y="462"/>
                    </a:lnTo>
                    <a:lnTo>
                      <a:pt x="326" y="457"/>
                    </a:lnTo>
                    <a:lnTo>
                      <a:pt x="326" y="462"/>
                    </a:lnTo>
                    <a:lnTo>
                      <a:pt x="321" y="462"/>
                    </a:lnTo>
                    <a:lnTo>
                      <a:pt x="326" y="462"/>
                    </a:lnTo>
                    <a:lnTo>
                      <a:pt x="321" y="462"/>
                    </a:lnTo>
                    <a:lnTo>
                      <a:pt x="316" y="462"/>
                    </a:lnTo>
                    <a:lnTo>
                      <a:pt x="312" y="462"/>
                    </a:lnTo>
                    <a:lnTo>
                      <a:pt x="307" y="467"/>
                    </a:lnTo>
                    <a:lnTo>
                      <a:pt x="302" y="467"/>
                    </a:lnTo>
                    <a:lnTo>
                      <a:pt x="298" y="467"/>
                    </a:lnTo>
                    <a:lnTo>
                      <a:pt x="293" y="467"/>
                    </a:lnTo>
                    <a:lnTo>
                      <a:pt x="288" y="467"/>
                    </a:lnTo>
                    <a:lnTo>
                      <a:pt x="284" y="467"/>
                    </a:lnTo>
                    <a:lnTo>
                      <a:pt x="279" y="467"/>
                    </a:lnTo>
                    <a:lnTo>
                      <a:pt x="274" y="467"/>
                    </a:lnTo>
                    <a:lnTo>
                      <a:pt x="270" y="467"/>
                    </a:lnTo>
                    <a:lnTo>
                      <a:pt x="265" y="467"/>
                    </a:lnTo>
                    <a:lnTo>
                      <a:pt x="265" y="472"/>
                    </a:lnTo>
                    <a:lnTo>
                      <a:pt x="265" y="467"/>
                    </a:lnTo>
                    <a:lnTo>
                      <a:pt x="260" y="472"/>
                    </a:lnTo>
                    <a:lnTo>
                      <a:pt x="256" y="472"/>
                    </a:lnTo>
                    <a:lnTo>
                      <a:pt x="251" y="472"/>
                    </a:lnTo>
                    <a:lnTo>
                      <a:pt x="247" y="472"/>
                    </a:lnTo>
                    <a:lnTo>
                      <a:pt x="247" y="467"/>
                    </a:lnTo>
                    <a:lnTo>
                      <a:pt x="242" y="467"/>
                    </a:lnTo>
                    <a:lnTo>
                      <a:pt x="242" y="472"/>
                    </a:lnTo>
                    <a:lnTo>
                      <a:pt x="237" y="472"/>
                    </a:lnTo>
                    <a:lnTo>
                      <a:pt x="233" y="472"/>
                    </a:lnTo>
                    <a:lnTo>
                      <a:pt x="228" y="472"/>
                    </a:lnTo>
                    <a:lnTo>
                      <a:pt x="223" y="472"/>
                    </a:lnTo>
                    <a:lnTo>
                      <a:pt x="219" y="472"/>
                    </a:lnTo>
                    <a:lnTo>
                      <a:pt x="214" y="472"/>
                    </a:lnTo>
                    <a:lnTo>
                      <a:pt x="205" y="472"/>
                    </a:lnTo>
                    <a:lnTo>
                      <a:pt x="195" y="472"/>
                    </a:lnTo>
                    <a:lnTo>
                      <a:pt x="191" y="472"/>
                    </a:lnTo>
                    <a:lnTo>
                      <a:pt x="186" y="472"/>
                    </a:lnTo>
                    <a:lnTo>
                      <a:pt x="186" y="467"/>
                    </a:lnTo>
                    <a:lnTo>
                      <a:pt x="181" y="467"/>
                    </a:lnTo>
                    <a:lnTo>
                      <a:pt x="181" y="462"/>
                    </a:lnTo>
                    <a:lnTo>
                      <a:pt x="177" y="462"/>
                    </a:lnTo>
                    <a:lnTo>
                      <a:pt x="181" y="457"/>
                    </a:lnTo>
                    <a:lnTo>
                      <a:pt x="177" y="457"/>
                    </a:lnTo>
                    <a:lnTo>
                      <a:pt x="172" y="457"/>
                    </a:lnTo>
                    <a:lnTo>
                      <a:pt x="167" y="457"/>
                    </a:lnTo>
                    <a:lnTo>
                      <a:pt x="163" y="457"/>
                    </a:lnTo>
                    <a:lnTo>
                      <a:pt x="158" y="457"/>
                    </a:lnTo>
                    <a:lnTo>
                      <a:pt x="154" y="457"/>
                    </a:lnTo>
                    <a:lnTo>
                      <a:pt x="149" y="452"/>
                    </a:lnTo>
                    <a:lnTo>
                      <a:pt x="149" y="457"/>
                    </a:lnTo>
                    <a:lnTo>
                      <a:pt x="149" y="452"/>
                    </a:lnTo>
                    <a:lnTo>
                      <a:pt x="144" y="452"/>
                    </a:lnTo>
                    <a:lnTo>
                      <a:pt x="140" y="452"/>
                    </a:lnTo>
                    <a:lnTo>
                      <a:pt x="135" y="452"/>
                    </a:lnTo>
                    <a:lnTo>
                      <a:pt x="135" y="447"/>
                    </a:lnTo>
                    <a:lnTo>
                      <a:pt x="130" y="447"/>
                    </a:lnTo>
                    <a:lnTo>
                      <a:pt x="126" y="447"/>
                    </a:lnTo>
                    <a:lnTo>
                      <a:pt x="121" y="442"/>
                    </a:lnTo>
                    <a:lnTo>
                      <a:pt x="116" y="442"/>
                    </a:lnTo>
                    <a:lnTo>
                      <a:pt x="112" y="442"/>
                    </a:lnTo>
                    <a:lnTo>
                      <a:pt x="107" y="442"/>
                    </a:lnTo>
                    <a:lnTo>
                      <a:pt x="107" y="437"/>
                    </a:lnTo>
                    <a:lnTo>
                      <a:pt x="102" y="437"/>
                    </a:lnTo>
                    <a:lnTo>
                      <a:pt x="102" y="432"/>
                    </a:lnTo>
                    <a:lnTo>
                      <a:pt x="98" y="432"/>
                    </a:lnTo>
                    <a:lnTo>
                      <a:pt x="93" y="427"/>
                    </a:lnTo>
                    <a:lnTo>
                      <a:pt x="88" y="427"/>
                    </a:lnTo>
                    <a:lnTo>
                      <a:pt x="88" y="422"/>
                    </a:lnTo>
                    <a:lnTo>
                      <a:pt x="84" y="422"/>
                    </a:lnTo>
                    <a:lnTo>
                      <a:pt x="79" y="422"/>
                    </a:lnTo>
                    <a:lnTo>
                      <a:pt x="79" y="417"/>
                    </a:lnTo>
                    <a:lnTo>
                      <a:pt x="75" y="417"/>
                    </a:lnTo>
                    <a:lnTo>
                      <a:pt x="70" y="417"/>
                    </a:lnTo>
                    <a:lnTo>
                      <a:pt x="65" y="417"/>
                    </a:lnTo>
                    <a:lnTo>
                      <a:pt x="61" y="417"/>
                    </a:lnTo>
                    <a:lnTo>
                      <a:pt x="56" y="411"/>
                    </a:lnTo>
                    <a:lnTo>
                      <a:pt x="51" y="411"/>
                    </a:lnTo>
                    <a:lnTo>
                      <a:pt x="47" y="411"/>
                    </a:lnTo>
                    <a:lnTo>
                      <a:pt x="42" y="411"/>
                    </a:lnTo>
                    <a:lnTo>
                      <a:pt x="37" y="406"/>
                    </a:lnTo>
                    <a:lnTo>
                      <a:pt x="33" y="406"/>
                    </a:lnTo>
                    <a:lnTo>
                      <a:pt x="28" y="406"/>
                    </a:lnTo>
                    <a:lnTo>
                      <a:pt x="23" y="406"/>
                    </a:lnTo>
                    <a:lnTo>
                      <a:pt x="19" y="406"/>
                    </a:lnTo>
                    <a:lnTo>
                      <a:pt x="19" y="401"/>
                    </a:lnTo>
                    <a:lnTo>
                      <a:pt x="14" y="401"/>
                    </a:lnTo>
                    <a:lnTo>
                      <a:pt x="9" y="401"/>
                    </a:lnTo>
                    <a:lnTo>
                      <a:pt x="5" y="401"/>
                    </a:lnTo>
                    <a:lnTo>
                      <a:pt x="0" y="401"/>
                    </a:lnTo>
                    <a:lnTo>
                      <a:pt x="0" y="366"/>
                    </a:lnTo>
                    <a:lnTo>
                      <a:pt x="0" y="356"/>
                    </a:lnTo>
                    <a:lnTo>
                      <a:pt x="0" y="350"/>
                    </a:lnTo>
                    <a:lnTo>
                      <a:pt x="5" y="330"/>
                    </a:lnTo>
                    <a:lnTo>
                      <a:pt x="5" y="320"/>
                    </a:lnTo>
                    <a:lnTo>
                      <a:pt x="5" y="315"/>
                    </a:lnTo>
                    <a:lnTo>
                      <a:pt x="5" y="310"/>
                    </a:lnTo>
                    <a:lnTo>
                      <a:pt x="9" y="284"/>
                    </a:lnTo>
                    <a:lnTo>
                      <a:pt x="9" y="254"/>
                    </a:lnTo>
                    <a:lnTo>
                      <a:pt x="14" y="249"/>
                    </a:lnTo>
                    <a:lnTo>
                      <a:pt x="14" y="218"/>
                    </a:lnTo>
                    <a:lnTo>
                      <a:pt x="14" y="213"/>
                    </a:lnTo>
                    <a:lnTo>
                      <a:pt x="14" y="203"/>
                    </a:lnTo>
                    <a:lnTo>
                      <a:pt x="19" y="203"/>
                    </a:lnTo>
                    <a:lnTo>
                      <a:pt x="19" y="183"/>
                    </a:lnTo>
                    <a:lnTo>
                      <a:pt x="19" y="162"/>
                    </a:lnTo>
                    <a:lnTo>
                      <a:pt x="23" y="117"/>
                    </a:lnTo>
                    <a:lnTo>
                      <a:pt x="28" y="81"/>
                    </a:lnTo>
                    <a:lnTo>
                      <a:pt x="28" y="71"/>
                    </a:lnTo>
                    <a:lnTo>
                      <a:pt x="28" y="66"/>
                    </a:lnTo>
                    <a:lnTo>
                      <a:pt x="28" y="35"/>
                    </a:lnTo>
                    <a:lnTo>
                      <a:pt x="33" y="20"/>
                    </a:lnTo>
                    <a:lnTo>
                      <a:pt x="33" y="15"/>
                    </a:lnTo>
                    <a:lnTo>
                      <a:pt x="33" y="0"/>
                    </a:lnTo>
                    <a:lnTo>
                      <a:pt x="37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5" y="0"/>
                    </a:lnTo>
                    <a:lnTo>
                      <a:pt x="79" y="0"/>
                    </a:lnTo>
                    <a:lnTo>
                      <a:pt x="84" y="0"/>
                    </a:lnTo>
                    <a:lnTo>
                      <a:pt x="88" y="0"/>
                    </a:lnTo>
                    <a:lnTo>
                      <a:pt x="93" y="0"/>
                    </a:lnTo>
                    <a:lnTo>
                      <a:pt x="93" y="5"/>
                    </a:lnTo>
                    <a:lnTo>
                      <a:pt x="102" y="5"/>
                    </a:lnTo>
                    <a:lnTo>
                      <a:pt x="107" y="5"/>
                    </a:lnTo>
                    <a:lnTo>
                      <a:pt x="112" y="5"/>
                    </a:lnTo>
                    <a:lnTo>
                      <a:pt x="116" y="5"/>
                    </a:lnTo>
                    <a:lnTo>
                      <a:pt x="121" y="5"/>
                    </a:lnTo>
                    <a:lnTo>
                      <a:pt x="126" y="5"/>
                    </a:lnTo>
                    <a:lnTo>
                      <a:pt x="130" y="5"/>
                    </a:lnTo>
                    <a:lnTo>
                      <a:pt x="135" y="5"/>
                    </a:lnTo>
                    <a:lnTo>
                      <a:pt x="140" y="5"/>
                    </a:lnTo>
                    <a:lnTo>
                      <a:pt x="144" y="5"/>
                    </a:lnTo>
                    <a:lnTo>
                      <a:pt x="149" y="5"/>
                    </a:lnTo>
                    <a:lnTo>
                      <a:pt x="154" y="5"/>
                    </a:lnTo>
                    <a:lnTo>
                      <a:pt x="158" y="5"/>
                    </a:lnTo>
                    <a:lnTo>
                      <a:pt x="163" y="5"/>
                    </a:lnTo>
                    <a:lnTo>
                      <a:pt x="167" y="5"/>
                    </a:lnTo>
                    <a:lnTo>
                      <a:pt x="172" y="5"/>
                    </a:lnTo>
                    <a:lnTo>
                      <a:pt x="177" y="5"/>
                    </a:lnTo>
                    <a:lnTo>
                      <a:pt x="181" y="5"/>
                    </a:lnTo>
                    <a:lnTo>
                      <a:pt x="181" y="10"/>
                    </a:lnTo>
                    <a:lnTo>
                      <a:pt x="186" y="10"/>
                    </a:lnTo>
                    <a:lnTo>
                      <a:pt x="191" y="10"/>
                    </a:lnTo>
                    <a:lnTo>
                      <a:pt x="195" y="10"/>
                    </a:lnTo>
                    <a:lnTo>
                      <a:pt x="200" y="10"/>
                    </a:lnTo>
                    <a:lnTo>
                      <a:pt x="205" y="10"/>
                    </a:lnTo>
                    <a:lnTo>
                      <a:pt x="209" y="10"/>
                    </a:lnTo>
                    <a:lnTo>
                      <a:pt x="214" y="10"/>
                    </a:lnTo>
                    <a:lnTo>
                      <a:pt x="219" y="10"/>
                    </a:lnTo>
                    <a:lnTo>
                      <a:pt x="223" y="10"/>
                    </a:lnTo>
                    <a:lnTo>
                      <a:pt x="228" y="10"/>
                    </a:lnTo>
                    <a:lnTo>
                      <a:pt x="233" y="10"/>
                    </a:lnTo>
                    <a:lnTo>
                      <a:pt x="237" y="10"/>
                    </a:lnTo>
                    <a:lnTo>
                      <a:pt x="242" y="15"/>
                    </a:lnTo>
                    <a:lnTo>
                      <a:pt x="247" y="15"/>
                    </a:lnTo>
                    <a:lnTo>
                      <a:pt x="251" y="10"/>
                    </a:lnTo>
                    <a:lnTo>
                      <a:pt x="256" y="15"/>
                    </a:lnTo>
                    <a:lnTo>
                      <a:pt x="260" y="15"/>
                    </a:lnTo>
                    <a:lnTo>
                      <a:pt x="265" y="15"/>
                    </a:lnTo>
                    <a:lnTo>
                      <a:pt x="270" y="15"/>
                    </a:lnTo>
                    <a:lnTo>
                      <a:pt x="274" y="15"/>
                    </a:lnTo>
                    <a:lnTo>
                      <a:pt x="279" y="15"/>
                    </a:lnTo>
                    <a:lnTo>
                      <a:pt x="284" y="15"/>
                    </a:lnTo>
                    <a:lnTo>
                      <a:pt x="288" y="15"/>
                    </a:lnTo>
                    <a:lnTo>
                      <a:pt x="293" y="15"/>
                    </a:lnTo>
                    <a:lnTo>
                      <a:pt x="298" y="15"/>
                    </a:lnTo>
                    <a:lnTo>
                      <a:pt x="302" y="15"/>
                    </a:lnTo>
                    <a:lnTo>
                      <a:pt x="307" y="15"/>
                    </a:lnTo>
                    <a:lnTo>
                      <a:pt x="312" y="15"/>
                    </a:lnTo>
                    <a:lnTo>
                      <a:pt x="316" y="15"/>
                    </a:lnTo>
                    <a:lnTo>
                      <a:pt x="321" y="15"/>
                    </a:lnTo>
                    <a:lnTo>
                      <a:pt x="326" y="20"/>
                    </a:lnTo>
                    <a:lnTo>
                      <a:pt x="330" y="20"/>
                    </a:lnTo>
                    <a:lnTo>
                      <a:pt x="335" y="20"/>
                    </a:lnTo>
                    <a:lnTo>
                      <a:pt x="339" y="20"/>
                    </a:lnTo>
                    <a:lnTo>
                      <a:pt x="344" y="20"/>
                    </a:lnTo>
                    <a:lnTo>
                      <a:pt x="349" y="20"/>
                    </a:lnTo>
                    <a:lnTo>
                      <a:pt x="353" y="20"/>
                    </a:lnTo>
                    <a:lnTo>
                      <a:pt x="358" y="20"/>
                    </a:lnTo>
                    <a:lnTo>
                      <a:pt x="363" y="20"/>
                    </a:lnTo>
                    <a:lnTo>
                      <a:pt x="367" y="20"/>
                    </a:lnTo>
                    <a:lnTo>
                      <a:pt x="372" y="20"/>
                    </a:lnTo>
                    <a:lnTo>
                      <a:pt x="377" y="25"/>
                    </a:lnTo>
                    <a:lnTo>
                      <a:pt x="381" y="25"/>
                    </a:lnTo>
                    <a:lnTo>
                      <a:pt x="386" y="25"/>
                    </a:lnTo>
                    <a:lnTo>
                      <a:pt x="391" y="25"/>
                    </a:lnTo>
                    <a:lnTo>
                      <a:pt x="395" y="25"/>
                    </a:lnTo>
                    <a:lnTo>
                      <a:pt x="400" y="30"/>
                    </a:lnTo>
                    <a:lnTo>
                      <a:pt x="405" y="30"/>
                    </a:lnTo>
                    <a:lnTo>
                      <a:pt x="409" y="30"/>
                    </a:lnTo>
                    <a:lnTo>
                      <a:pt x="414" y="35"/>
                    </a:lnTo>
                    <a:lnTo>
                      <a:pt x="419" y="35"/>
                    </a:lnTo>
                    <a:lnTo>
                      <a:pt x="423" y="35"/>
                    </a:lnTo>
                    <a:lnTo>
                      <a:pt x="423" y="40"/>
                    </a:lnTo>
                    <a:lnTo>
                      <a:pt x="428" y="40"/>
                    </a:lnTo>
                    <a:lnTo>
                      <a:pt x="432" y="40"/>
                    </a:lnTo>
                    <a:lnTo>
                      <a:pt x="437" y="45"/>
                    </a:lnTo>
                    <a:lnTo>
                      <a:pt x="442" y="45"/>
                    </a:lnTo>
                    <a:lnTo>
                      <a:pt x="442" y="51"/>
                    </a:lnTo>
                    <a:lnTo>
                      <a:pt x="437" y="56"/>
                    </a:lnTo>
                    <a:lnTo>
                      <a:pt x="437" y="61"/>
                    </a:lnTo>
                    <a:lnTo>
                      <a:pt x="432" y="61"/>
                    </a:lnTo>
                    <a:lnTo>
                      <a:pt x="432" y="66"/>
                    </a:lnTo>
                    <a:lnTo>
                      <a:pt x="428" y="66"/>
                    </a:lnTo>
                    <a:lnTo>
                      <a:pt x="428" y="71"/>
                    </a:lnTo>
                    <a:lnTo>
                      <a:pt x="428" y="76"/>
                    </a:lnTo>
                    <a:lnTo>
                      <a:pt x="423" y="76"/>
                    </a:lnTo>
                    <a:lnTo>
                      <a:pt x="423" y="81"/>
                    </a:lnTo>
                    <a:lnTo>
                      <a:pt x="423" y="86"/>
                    </a:lnTo>
                    <a:lnTo>
                      <a:pt x="419" y="86"/>
                    </a:lnTo>
                    <a:lnTo>
                      <a:pt x="419" y="91"/>
                    </a:lnTo>
                    <a:lnTo>
                      <a:pt x="423" y="91"/>
                    </a:lnTo>
                    <a:close/>
                  </a:path>
                </a:pathLst>
              </a:cu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62" name="Freeform 73"/>
              <p:cNvSpPr>
                <a:spLocks/>
              </p:cNvSpPr>
              <p:nvPr/>
            </p:nvSpPr>
            <p:spPr bwMode="auto">
              <a:xfrm>
                <a:off x="2187" y="1656"/>
                <a:ext cx="265" cy="371"/>
              </a:xfrm>
              <a:custGeom>
                <a:avLst/>
                <a:gdLst>
                  <a:gd name="T0" fmla="*/ 130 w 265"/>
                  <a:gd name="T1" fmla="*/ 5 h 371"/>
                  <a:gd name="T2" fmla="*/ 140 w 265"/>
                  <a:gd name="T3" fmla="*/ 5 h 371"/>
                  <a:gd name="T4" fmla="*/ 149 w 265"/>
                  <a:gd name="T5" fmla="*/ 5 h 371"/>
                  <a:gd name="T6" fmla="*/ 158 w 265"/>
                  <a:gd name="T7" fmla="*/ 5 h 371"/>
                  <a:gd name="T8" fmla="*/ 168 w 265"/>
                  <a:gd name="T9" fmla="*/ 5 h 371"/>
                  <a:gd name="T10" fmla="*/ 172 w 265"/>
                  <a:gd name="T11" fmla="*/ 10 h 371"/>
                  <a:gd name="T12" fmla="*/ 182 w 265"/>
                  <a:gd name="T13" fmla="*/ 10 h 371"/>
                  <a:gd name="T14" fmla="*/ 191 w 265"/>
                  <a:gd name="T15" fmla="*/ 15 h 371"/>
                  <a:gd name="T16" fmla="*/ 200 w 265"/>
                  <a:gd name="T17" fmla="*/ 15 h 371"/>
                  <a:gd name="T18" fmla="*/ 210 w 265"/>
                  <a:gd name="T19" fmla="*/ 15 h 371"/>
                  <a:gd name="T20" fmla="*/ 219 w 265"/>
                  <a:gd name="T21" fmla="*/ 15 h 371"/>
                  <a:gd name="T22" fmla="*/ 228 w 265"/>
                  <a:gd name="T23" fmla="*/ 15 h 371"/>
                  <a:gd name="T24" fmla="*/ 233 w 265"/>
                  <a:gd name="T25" fmla="*/ 10 h 371"/>
                  <a:gd name="T26" fmla="*/ 242 w 265"/>
                  <a:gd name="T27" fmla="*/ 10 h 371"/>
                  <a:gd name="T28" fmla="*/ 256 w 265"/>
                  <a:gd name="T29" fmla="*/ 15 h 371"/>
                  <a:gd name="T30" fmla="*/ 265 w 265"/>
                  <a:gd name="T31" fmla="*/ 20 h 371"/>
                  <a:gd name="T32" fmla="*/ 261 w 265"/>
                  <a:gd name="T33" fmla="*/ 30 h 371"/>
                  <a:gd name="T34" fmla="*/ 256 w 265"/>
                  <a:gd name="T35" fmla="*/ 40 h 371"/>
                  <a:gd name="T36" fmla="*/ 186 w 265"/>
                  <a:gd name="T37" fmla="*/ 239 h 371"/>
                  <a:gd name="T38" fmla="*/ 163 w 265"/>
                  <a:gd name="T39" fmla="*/ 300 h 371"/>
                  <a:gd name="T40" fmla="*/ 158 w 265"/>
                  <a:gd name="T41" fmla="*/ 320 h 371"/>
                  <a:gd name="T42" fmla="*/ 149 w 265"/>
                  <a:gd name="T43" fmla="*/ 345 h 371"/>
                  <a:gd name="T44" fmla="*/ 144 w 265"/>
                  <a:gd name="T45" fmla="*/ 350 h 371"/>
                  <a:gd name="T46" fmla="*/ 135 w 265"/>
                  <a:gd name="T47" fmla="*/ 371 h 371"/>
                  <a:gd name="T48" fmla="*/ 130 w 265"/>
                  <a:gd name="T49" fmla="*/ 366 h 371"/>
                  <a:gd name="T50" fmla="*/ 126 w 265"/>
                  <a:gd name="T51" fmla="*/ 361 h 371"/>
                  <a:gd name="T52" fmla="*/ 126 w 265"/>
                  <a:gd name="T53" fmla="*/ 350 h 371"/>
                  <a:gd name="T54" fmla="*/ 121 w 265"/>
                  <a:gd name="T55" fmla="*/ 340 h 371"/>
                  <a:gd name="T56" fmla="*/ 112 w 265"/>
                  <a:gd name="T57" fmla="*/ 330 h 371"/>
                  <a:gd name="T58" fmla="*/ 103 w 265"/>
                  <a:gd name="T59" fmla="*/ 320 h 371"/>
                  <a:gd name="T60" fmla="*/ 93 w 265"/>
                  <a:gd name="T61" fmla="*/ 310 h 371"/>
                  <a:gd name="T62" fmla="*/ 79 w 265"/>
                  <a:gd name="T63" fmla="*/ 295 h 371"/>
                  <a:gd name="T64" fmla="*/ 70 w 265"/>
                  <a:gd name="T65" fmla="*/ 284 h 371"/>
                  <a:gd name="T66" fmla="*/ 56 w 265"/>
                  <a:gd name="T67" fmla="*/ 269 h 371"/>
                  <a:gd name="T68" fmla="*/ 47 w 265"/>
                  <a:gd name="T69" fmla="*/ 254 h 371"/>
                  <a:gd name="T70" fmla="*/ 33 w 265"/>
                  <a:gd name="T71" fmla="*/ 239 h 371"/>
                  <a:gd name="T72" fmla="*/ 24 w 265"/>
                  <a:gd name="T73" fmla="*/ 228 h 371"/>
                  <a:gd name="T74" fmla="*/ 14 w 265"/>
                  <a:gd name="T75" fmla="*/ 223 h 371"/>
                  <a:gd name="T76" fmla="*/ 0 w 265"/>
                  <a:gd name="T77" fmla="*/ 213 h 371"/>
                  <a:gd name="T78" fmla="*/ 24 w 265"/>
                  <a:gd name="T79" fmla="*/ 152 h 371"/>
                  <a:gd name="T80" fmla="*/ 42 w 265"/>
                  <a:gd name="T81" fmla="*/ 117 h 371"/>
                  <a:gd name="T82" fmla="*/ 61 w 265"/>
                  <a:gd name="T83" fmla="*/ 91 h 371"/>
                  <a:gd name="T84" fmla="*/ 65 w 265"/>
                  <a:gd name="T85" fmla="*/ 86 h 371"/>
                  <a:gd name="T86" fmla="*/ 89 w 265"/>
                  <a:gd name="T87" fmla="*/ 56 h 371"/>
                  <a:gd name="T88" fmla="*/ 112 w 265"/>
                  <a:gd name="T89" fmla="*/ 25 h 371"/>
                  <a:gd name="T90" fmla="*/ 117 w 265"/>
                  <a:gd name="T91" fmla="*/ 10 h 37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5"/>
                  <a:gd name="T139" fmla="*/ 0 h 371"/>
                  <a:gd name="T140" fmla="*/ 265 w 265"/>
                  <a:gd name="T141" fmla="*/ 371 h 37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5" h="371">
                    <a:moveTo>
                      <a:pt x="121" y="0"/>
                    </a:moveTo>
                    <a:lnTo>
                      <a:pt x="130" y="5"/>
                    </a:lnTo>
                    <a:lnTo>
                      <a:pt x="135" y="5"/>
                    </a:lnTo>
                    <a:lnTo>
                      <a:pt x="140" y="5"/>
                    </a:lnTo>
                    <a:lnTo>
                      <a:pt x="144" y="5"/>
                    </a:lnTo>
                    <a:lnTo>
                      <a:pt x="149" y="5"/>
                    </a:lnTo>
                    <a:lnTo>
                      <a:pt x="154" y="5"/>
                    </a:lnTo>
                    <a:lnTo>
                      <a:pt x="158" y="5"/>
                    </a:lnTo>
                    <a:lnTo>
                      <a:pt x="163" y="5"/>
                    </a:lnTo>
                    <a:lnTo>
                      <a:pt x="168" y="5"/>
                    </a:lnTo>
                    <a:lnTo>
                      <a:pt x="172" y="5"/>
                    </a:lnTo>
                    <a:lnTo>
                      <a:pt x="172" y="10"/>
                    </a:lnTo>
                    <a:lnTo>
                      <a:pt x="177" y="10"/>
                    </a:lnTo>
                    <a:lnTo>
                      <a:pt x="182" y="10"/>
                    </a:lnTo>
                    <a:lnTo>
                      <a:pt x="186" y="10"/>
                    </a:lnTo>
                    <a:lnTo>
                      <a:pt x="191" y="15"/>
                    </a:lnTo>
                    <a:lnTo>
                      <a:pt x="196" y="15"/>
                    </a:lnTo>
                    <a:lnTo>
                      <a:pt x="200" y="15"/>
                    </a:lnTo>
                    <a:lnTo>
                      <a:pt x="205" y="15"/>
                    </a:lnTo>
                    <a:lnTo>
                      <a:pt x="210" y="15"/>
                    </a:lnTo>
                    <a:lnTo>
                      <a:pt x="214" y="15"/>
                    </a:lnTo>
                    <a:lnTo>
                      <a:pt x="219" y="15"/>
                    </a:lnTo>
                    <a:lnTo>
                      <a:pt x="223" y="15"/>
                    </a:lnTo>
                    <a:lnTo>
                      <a:pt x="228" y="15"/>
                    </a:lnTo>
                    <a:lnTo>
                      <a:pt x="233" y="15"/>
                    </a:lnTo>
                    <a:lnTo>
                      <a:pt x="233" y="10"/>
                    </a:lnTo>
                    <a:lnTo>
                      <a:pt x="237" y="5"/>
                    </a:lnTo>
                    <a:lnTo>
                      <a:pt x="242" y="10"/>
                    </a:lnTo>
                    <a:lnTo>
                      <a:pt x="251" y="15"/>
                    </a:lnTo>
                    <a:lnTo>
                      <a:pt x="256" y="15"/>
                    </a:lnTo>
                    <a:lnTo>
                      <a:pt x="261" y="20"/>
                    </a:lnTo>
                    <a:lnTo>
                      <a:pt x="265" y="20"/>
                    </a:lnTo>
                    <a:lnTo>
                      <a:pt x="265" y="25"/>
                    </a:lnTo>
                    <a:lnTo>
                      <a:pt x="261" y="30"/>
                    </a:lnTo>
                    <a:lnTo>
                      <a:pt x="261" y="35"/>
                    </a:lnTo>
                    <a:lnTo>
                      <a:pt x="256" y="40"/>
                    </a:lnTo>
                    <a:lnTo>
                      <a:pt x="200" y="203"/>
                    </a:lnTo>
                    <a:lnTo>
                      <a:pt x="186" y="239"/>
                    </a:lnTo>
                    <a:lnTo>
                      <a:pt x="168" y="289"/>
                    </a:lnTo>
                    <a:lnTo>
                      <a:pt x="163" y="300"/>
                    </a:lnTo>
                    <a:lnTo>
                      <a:pt x="163" y="310"/>
                    </a:lnTo>
                    <a:lnTo>
                      <a:pt x="158" y="320"/>
                    </a:lnTo>
                    <a:lnTo>
                      <a:pt x="154" y="335"/>
                    </a:lnTo>
                    <a:lnTo>
                      <a:pt x="149" y="345"/>
                    </a:lnTo>
                    <a:lnTo>
                      <a:pt x="149" y="350"/>
                    </a:lnTo>
                    <a:lnTo>
                      <a:pt x="144" y="350"/>
                    </a:lnTo>
                    <a:lnTo>
                      <a:pt x="140" y="371"/>
                    </a:lnTo>
                    <a:lnTo>
                      <a:pt x="135" y="371"/>
                    </a:lnTo>
                    <a:lnTo>
                      <a:pt x="130" y="371"/>
                    </a:lnTo>
                    <a:lnTo>
                      <a:pt x="130" y="366"/>
                    </a:lnTo>
                    <a:lnTo>
                      <a:pt x="126" y="366"/>
                    </a:lnTo>
                    <a:lnTo>
                      <a:pt x="126" y="361"/>
                    </a:lnTo>
                    <a:lnTo>
                      <a:pt x="126" y="356"/>
                    </a:lnTo>
                    <a:lnTo>
                      <a:pt x="126" y="350"/>
                    </a:lnTo>
                    <a:lnTo>
                      <a:pt x="121" y="345"/>
                    </a:lnTo>
                    <a:lnTo>
                      <a:pt x="121" y="340"/>
                    </a:lnTo>
                    <a:lnTo>
                      <a:pt x="117" y="335"/>
                    </a:lnTo>
                    <a:lnTo>
                      <a:pt x="112" y="330"/>
                    </a:lnTo>
                    <a:lnTo>
                      <a:pt x="107" y="325"/>
                    </a:lnTo>
                    <a:lnTo>
                      <a:pt x="103" y="320"/>
                    </a:lnTo>
                    <a:lnTo>
                      <a:pt x="98" y="315"/>
                    </a:lnTo>
                    <a:lnTo>
                      <a:pt x="93" y="310"/>
                    </a:lnTo>
                    <a:lnTo>
                      <a:pt x="89" y="305"/>
                    </a:lnTo>
                    <a:lnTo>
                      <a:pt x="79" y="295"/>
                    </a:lnTo>
                    <a:lnTo>
                      <a:pt x="75" y="289"/>
                    </a:lnTo>
                    <a:lnTo>
                      <a:pt x="70" y="284"/>
                    </a:lnTo>
                    <a:lnTo>
                      <a:pt x="65" y="274"/>
                    </a:lnTo>
                    <a:lnTo>
                      <a:pt x="56" y="269"/>
                    </a:lnTo>
                    <a:lnTo>
                      <a:pt x="51" y="264"/>
                    </a:lnTo>
                    <a:lnTo>
                      <a:pt x="47" y="254"/>
                    </a:lnTo>
                    <a:lnTo>
                      <a:pt x="38" y="244"/>
                    </a:lnTo>
                    <a:lnTo>
                      <a:pt x="33" y="239"/>
                    </a:lnTo>
                    <a:lnTo>
                      <a:pt x="28" y="234"/>
                    </a:lnTo>
                    <a:lnTo>
                      <a:pt x="24" y="228"/>
                    </a:lnTo>
                    <a:lnTo>
                      <a:pt x="19" y="228"/>
                    </a:lnTo>
                    <a:lnTo>
                      <a:pt x="14" y="223"/>
                    </a:lnTo>
                    <a:lnTo>
                      <a:pt x="10" y="223"/>
                    </a:lnTo>
                    <a:lnTo>
                      <a:pt x="0" y="213"/>
                    </a:lnTo>
                    <a:lnTo>
                      <a:pt x="5" y="198"/>
                    </a:lnTo>
                    <a:lnTo>
                      <a:pt x="24" y="152"/>
                    </a:lnTo>
                    <a:lnTo>
                      <a:pt x="33" y="132"/>
                    </a:lnTo>
                    <a:lnTo>
                      <a:pt x="42" y="117"/>
                    </a:lnTo>
                    <a:lnTo>
                      <a:pt x="47" y="112"/>
                    </a:lnTo>
                    <a:lnTo>
                      <a:pt x="61" y="91"/>
                    </a:lnTo>
                    <a:lnTo>
                      <a:pt x="65" y="91"/>
                    </a:lnTo>
                    <a:lnTo>
                      <a:pt x="65" y="86"/>
                    </a:lnTo>
                    <a:lnTo>
                      <a:pt x="79" y="71"/>
                    </a:lnTo>
                    <a:lnTo>
                      <a:pt x="89" y="56"/>
                    </a:lnTo>
                    <a:lnTo>
                      <a:pt x="103" y="40"/>
                    </a:lnTo>
                    <a:lnTo>
                      <a:pt x="112" y="25"/>
                    </a:lnTo>
                    <a:lnTo>
                      <a:pt x="117" y="20"/>
                    </a:lnTo>
                    <a:lnTo>
                      <a:pt x="117" y="10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63" name="Freeform 74"/>
              <p:cNvSpPr>
                <a:spLocks/>
              </p:cNvSpPr>
              <p:nvPr/>
            </p:nvSpPr>
            <p:spPr bwMode="auto">
              <a:xfrm>
                <a:off x="3294" y="1666"/>
                <a:ext cx="400" cy="518"/>
              </a:xfrm>
              <a:custGeom>
                <a:avLst/>
                <a:gdLst>
                  <a:gd name="T0" fmla="*/ 125 w 400"/>
                  <a:gd name="T1" fmla="*/ 127 h 518"/>
                  <a:gd name="T2" fmla="*/ 139 w 400"/>
                  <a:gd name="T3" fmla="*/ 117 h 518"/>
                  <a:gd name="T4" fmla="*/ 153 w 400"/>
                  <a:gd name="T5" fmla="*/ 107 h 518"/>
                  <a:gd name="T6" fmla="*/ 167 w 400"/>
                  <a:gd name="T7" fmla="*/ 96 h 518"/>
                  <a:gd name="T8" fmla="*/ 190 w 400"/>
                  <a:gd name="T9" fmla="*/ 86 h 518"/>
                  <a:gd name="T10" fmla="*/ 209 w 400"/>
                  <a:gd name="T11" fmla="*/ 71 h 518"/>
                  <a:gd name="T12" fmla="*/ 223 w 400"/>
                  <a:gd name="T13" fmla="*/ 61 h 518"/>
                  <a:gd name="T14" fmla="*/ 246 w 400"/>
                  <a:gd name="T15" fmla="*/ 51 h 518"/>
                  <a:gd name="T16" fmla="*/ 260 w 400"/>
                  <a:gd name="T17" fmla="*/ 41 h 518"/>
                  <a:gd name="T18" fmla="*/ 279 w 400"/>
                  <a:gd name="T19" fmla="*/ 30 h 518"/>
                  <a:gd name="T20" fmla="*/ 293 w 400"/>
                  <a:gd name="T21" fmla="*/ 20 h 518"/>
                  <a:gd name="T22" fmla="*/ 311 w 400"/>
                  <a:gd name="T23" fmla="*/ 5 h 518"/>
                  <a:gd name="T24" fmla="*/ 330 w 400"/>
                  <a:gd name="T25" fmla="*/ 5 h 518"/>
                  <a:gd name="T26" fmla="*/ 344 w 400"/>
                  <a:gd name="T27" fmla="*/ 30 h 518"/>
                  <a:gd name="T28" fmla="*/ 353 w 400"/>
                  <a:gd name="T29" fmla="*/ 51 h 518"/>
                  <a:gd name="T30" fmla="*/ 367 w 400"/>
                  <a:gd name="T31" fmla="*/ 76 h 518"/>
                  <a:gd name="T32" fmla="*/ 376 w 400"/>
                  <a:gd name="T33" fmla="*/ 96 h 518"/>
                  <a:gd name="T34" fmla="*/ 390 w 400"/>
                  <a:gd name="T35" fmla="*/ 122 h 518"/>
                  <a:gd name="T36" fmla="*/ 395 w 400"/>
                  <a:gd name="T37" fmla="*/ 147 h 518"/>
                  <a:gd name="T38" fmla="*/ 400 w 400"/>
                  <a:gd name="T39" fmla="*/ 173 h 518"/>
                  <a:gd name="T40" fmla="*/ 400 w 400"/>
                  <a:gd name="T41" fmla="*/ 198 h 518"/>
                  <a:gd name="T42" fmla="*/ 390 w 400"/>
                  <a:gd name="T43" fmla="*/ 218 h 518"/>
                  <a:gd name="T44" fmla="*/ 381 w 400"/>
                  <a:gd name="T45" fmla="*/ 239 h 518"/>
                  <a:gd name="T46" fmla="*/ 372 w 400"/>
                  <a:gd name="T47" fmla="*/ 254 h 518"/>
                  <a:gd name="T48" fmla="*/ 362 w 400"/>
                  <a:gd name="T49" fmla="*/ 269 h 518"/>
                  <a:gd name="T50" fmla="*/ 348 w 400"/>
                  <a:gd name="T51" fmla="*/ 285 h 518"/>
                  <a:gd name="T52" fmla="*/ 339 w 400"/>
                  <a:gd name="T53" fmla="*/ 305 h 518"/>
                  <a:gd name="T54" fmla="*/ 330 w 400"/>
                  <a:gd name="T55" fmla="*/ 320 h 518"/>
                  <a:gd name="T56" fmla="*/ 353 w 400"/>
                  <a:gd name="T57" fmla="*/ 320 h 518"/>
                  <a:gd name="T58" fmla="*/ 353 w 400"/>
                  <a:gd name="T59" fmla="*/ 346 h 518"/>
                  <a:gd name="T60" fmla="*/ 353 w 400"/>
                  <a:gd name="T61" fmla="*/ 371 h 518"/>
                  <a:gd name="T62" fmla="*/ 348 w 400"/>
                  <a:gd name="T63" fmla="*/ 396 h 518"/>
                  <a:gd name="T64" fmla="*/ 353 w 400"/>
                  <a:gd name="T65" fmla="*/ 412 h 518"/>
                  <a:gd name="T66" fmla="*/ 348 w 400"/>
                  <a:gd name="T67" fmla="*/ 432 h 518"/>
                  <a:gd name="T68" fmla="*/ 348 w 400"/>
                  <a:gd name="T69" fmla="*/ 457 h 518"/>
                  <a:gd name="T70" fmla="*/ 348 w 400"/>
                  <a:gd name="T71" fmla="*/ 483 h 518"/>
                  <a:gd name="T72" fmla="*/ 344 w 400"/>
                  <a:gd name="T73" fmla="*/ 508 h 518"/>
                  <a:gd name="T74" fmla="*/ 0 w 400"/>
                  <a:gd name="T75" fmla="*/ 473 h 518"/>
                  <a:gd name="T76" fmla="*/ 14 w 400"/>
                  <a:gd name="T77" fmla="*/ 457 h 518"/>
                  <a:gd name="T78" fmla="*/ 32 w 400"/>
                  <a:gd name="T79" fmla="*/ 452 h 518"/>
                  <a:gd name="T80" fmla="*/ 37 w 400"/>
                  <a:gd name="T81" fmla="*/ 432 h 518"/>
                  <a:gd name="T82" fmla="*/ 46 w 400"/>
                  <a:gd name="T83" fmla="*/ 417 h 518"/>
                  <a:gd name="T84" fmla="*/ 51 w 400"/>
                  <a:gd name="T85" fmla="*/ 396 h 518"/>
                  <a:gd name="T86" fmla="*/ 69 w 400"/>
                  <a:gd name="T87" fmla="*/ 391 h 518"/>
                  <a:gd name="T88" fmla="*/ 88 w 400"/>
                  <a:gd name="T89" fmla="*/ 386 h 518"/>
                  <a:gd name="T90" fmla="*/ 107 w 400"/>
                  <a:gd name="T91" fmla="*/ 381 h 518"/>
                  <a:gd name="T92" fmla="*/ 130 w 400"/>
                  <a:gd name="T93" fmla="*/ 381 h 518"/>
                  <a:gd name="T94" fmla="*/ 139 w 400"/>
                  <a:gd name="T95" fmla="*/ 361 h 518"/>
                  <a:gd name="T96" fmla="*/ 102 w 400"/>
                  <a:gd name="T97" fmla="*/ 340 h 518"/>
                  <a:gd name="T98" fmla="*/ 83 w 400"/>
                  <a:gd name="T99" fmla="*/ 330 h 518"/>
                  <a:gd name="T100" fmla="*/ 79 w 400"/>
                  <a:gd name="T101" fmla="*/ 315 h 518"/>
                  <a:gd name="T102" fmla="*/ 74 w 400"/>
                  <a:gd name="T103" fmla="*/ 295 h 518"/>
                  <a:gd name="T104" fmla="*/ 74 w 400"/>
                  <a:gd name="T105" fmla="*/ 269 h 518"/>
                  <a:gd name="T106" fmla="*/ 65 w 400"/>
                  <a:gd name="T107" fmla="*/ 229 h 518"/>
                  <a:gd name="T108" fmla="*/ 46 w 400"/>
                  <a:gd name="T109" fmla="*/ 193 h 518"/>
                  <a:gd name="T110" fmla="*/ 46 w 400"/>
                  <a:gd name="T111" fmla="*/ 173 h 518"/>
                  <a:gd name="T112" fmla="*/ 65 w 400"/>
                  <a:gd name="T113" fmla="*/ 163 h 518"/>
                  <a:gd name="T114" fmla="*/ 83 w 400"/>
                  <a:gd name="T115" fmla="*/ 152 h 518"/>
                  <a:gd name="T116" fmla="*/ 97 w 400"/>
                  <a:gd name="T117" fmla="*/ 142 h 51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00"/>
                  <a:gd name="T178" fmla="*/ 0 h 518"/>
                  <a:gd name="T179" fmla="*/ 400 w 400"/>
                  <a:gd name="T180" fmla="*/ 518 h 51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00" h="518">
                    <a:moveTo>
                      <a:pt x="111" y="132"/>
                    </a:moveTo>
                    <a:lnTo>
                      <a:pt x="116" y="132"/>
                    </a:lnTo>
                    <a:lnTo>
                      <a:pt x="116" y="127"/>
                    </a:lnTo>
                    <a:lnTo>
                      <a:pt x="121" y="127"/>
                    </a:lnTo>
                    <a:lnTo>
                      <a:pt x="125" y="127"/>
                    </a:lnTo>
                    <a:lnTo>
                      <a:pt x="125" y="122"/>
                    </a:lnTo>
                    <a:lnTo>
                      <a:pt x="130" y="122"/>
                    </a:lnTo>
                    <a:lnTo>
                      <a:pt x="130" y="117"/>
                    </a:lnTo>
                    <a:lnTo>
                      <a:pt x="135" y="117"/>
                    </a:lnTo>
                    <a:lnTo>
                      <a:pt x="139" y="117"/>
                    </a:lnTo>
                    <a:lnTo>
                      <a:pt x="144" y="117"/>
                    </a:lnTo>
                    <a:lnTo>
                      <a:pt x="144" y="112"/>
                    </a:lnTo>
                    <a:lnTo>
                      <a:pt x="149" y="112"/>
                    </a:lnTo>
                    <a:lnTo>
                      <a:pt x="149" y="107"/>
                    </a:lnTo>
                    <a:lnTo>
                      <a:pt x="153" y="107"/>
                    </a:lnTo>
                    <a:lnTo>
                      <a:pt x="158" y="107"/>
                    </a:lnTo>
                    <a:lnTo>
                      <a:pt x="158" y="102"/>
                    </a:lnTo>
                    <a:lnTo>
                      <a:pt x="162" y="102"/>
                    </a:lnTo>
                    <a:lnTo>
                      <a:pt x="167" y="102"/>
                    </a:lnTo>
                    <a:lnTo>
                      <a:pt x="167" y="96"/>
                    </a:lnTo>
                    <a:lnTo>
                      <a:pt x="172" y="96"/>
                    </a:lnTo>
                    <a:lnTo>
                      <a:pt x="176" y="91"/>
                    </a:lnTo>
                    <a:lnTo>
                      <a:pt x="181" y="86"/>
                    </a:lnTo>
                    <a:lnTo>
                      <a:pt x="186" y="86"/>
                    </a:lnTo>
                    <a:lnTo>
                      <a:pt x="190" y="86"/>
                    </a:lnTo>
                    <a:lnTo>
                      <a:pt x="195" y="81"/>
                    </a:lnTo>
                    <a:lnTo>
                      <a:pt x="200" y="81"/>
                    </a:lnTo>
                    <a:lnTo>
                      <a:pt x="200" y="76"/>
                    </a:lnTo>
                    <a:lnTo>
                      <a:pt x="204" y="76"/>
                    </a:lnTo>
                    <a:lnTo>
                      <a:pt x="209" y="71"/>
                    </a:lnTo>
                    <a:lnTo>
                      <a:pt x="214" y="71"/>
                    </a:lnTo>
                    <a:lnTo>
                      <a:pt x="214" y="66"/>
                    </a:lnTo>
                    <a:lnTo>
                      <a:pt x="218" y="66"/>
                    </a:lnTo>
                    <a:lnTo>
                      <a:pt x="223" y="66"/>
                    </a:lnTo>
                    <a:lnTo>
                      <a:pt x="223" y="61"/>
                    </a:lnTo>
                    <a:lnTo>
                      <a:pt x="228" y="61"/>
                    </a:lnTo>
                    <a:lnTo>
                      <a:pt x="232" y="56"/>
                    </a:lnTo>
                    <a:lnTo>
                      <a:pt x="237" y="56"/>
                    </a:lnTo>
                    <a:lnTo>
                      <a:pt x="241" y="51"/>
                    </a:lnTo>
                    <a:lnTo>
                      <a:pt x="246" y="51"/>
                    </a:lnTo>
                    <a:lnTo>
                      <a:pt x="246" y="46"/>
                    </a:lnTo>
                    <a:lnTo>
                      <a:pt x="251" y="46"/>
                    </a:lnTo>
                    <a:lnTo>
                      <a:pt x="255" y="46"/>
                    </a:lnTo>
                    <a:lnTo>
                      <a:pt x="255" y="41"/>
                    </a:lnTo>
                    <a:lnTo>
                      <a:pt x="260" y="41"/>
                    </a:lnTo>
                    <a:lnTo>
                      <a:pt x="265" y="35"/>
                    </a:lnTo>
                    <a:lnTo>
                      <a:pt x="269" y="35"/>
                    </a:lnTo>
                    <a:lnTo>
                      <a:pt x="269" y="30"/>
                    </a:lnTo>
                    <a:lnTo>
                      <a:pt x="274" y="30"/>
                    </a:lnTo>
                    <a:lnTo>
                      <a:pt x="279" y="30"/>
                    </a:lnTo>
                    <a:lnTo>
                      <a:pt x="279" y="25"/>
                    </a:lnTo>
                    <a:lnTo>
                      <a:pt x="283" y="25"/>
                    </a:lnTo>
                    <a:lnTo>
                      <a:pt x="288" y="25"/>
                    </a:lnTo>
                    <a:lnTo>
                      <a:pt x="288" y="20"/>
                    </a:lnTo>
                    <a:lnTo>
                      <a:pt x="293" y="20"/>
                    </a:lnTo>
                    <a:lnTo>
                      <a:pt x="297" y="15"/>
                    </a:lnTo>
                    <a:lnTo>
                      <a:pt x="302" y="15"/>
                    </a:lnTo>
                    <a:lnTo>
                      <a:pt x="307" y="10"/>
                    </a:lnTo>
                    <a:lnTo>
                      <a:pt x="311" y="10"/>
                    </a:lnTo>
                    <a:lnTo>
                      <a:pt x="311" y="5"/>
                    </a:lnTo>
                    <a:lnTo>
                      <a:pt x="316" y="5"/>
                    </a:lnTo>
                    <a:lnTo>
                      <a:pt x="321" y="5"/>
                    </a:lnTo>
                    <a:lnTo>
                      <a:pt x="325" y="0"/>
                    </a:lnTo>
                    <a:lnTo>
                      <a:pt x="330" y="0"/>
                    </a:lnTo>
                    <a:lnTo>
                      <a:pt x="330" y="5"/>
                    </a:lnTo>
                    <a:lnTo>
                      <a:pt x="330" y="10"/>
                    </a:lnTo>
                    <a:lnTo>
                      <a:pt x="334" y="15"/>
                    </a:lnTo>
                    <a:lnTo>
                      <a:pt x="339" y="20"/>
                    </a:lnTo>
                    <a:lnTo>
                      <a:pt x="339" y="25"/>
                    </a:lnTo>
                    <a:lnTo>
                      <a:pt x="344" y="30"/>
                    </a:lnTo>
                    <a:lnTo>
                      <a:pt x="344" y="35"/>
                    </a:lnTo>
                    <a:lnTo>
                      <a:pt x="348" y="35"/>
                    </a:lnTo>
                    <a:lnTo>
                      <a:pt x="348" y="41"/>
                    </a:lnTo>
                    <a:lnTo>
                      <a:pt x="353" y="46"/>
                    </a:lnTo>
                    <a:lnTo>
                      <a:pt x="353" y="51"/>
                    </a:lnTo>
                    <a:lnTo>
                      <a:pt x="358" y="56"/>
                    </a:lnTo>
                    <a:lnTo>
                      <a:pt x="358" y="61"/>
                    </a:lnTo>
                    <a:lnTo>
                      <a:pt x="362" y="66"/>
                    </a:lnTo>
                    <a:lnTo>
                      <a:pt x="362" y="71"/>
                    </a:lnTo>
                    <a:lnTo>
                      <a:pt x="367" y="76"/>
                    </a:lnTo>
                    <a:lnTo>
                      <a:pt x="367" y="81"/>
                    </a:lnTo>
                    <a:lnTo>
                      <a:pt x="372" y="81"/>
                    </a:lnTo>
                    <a:lnTo>
                      <a:pt x="372" y="86"/>
                    </a:lnTo>
                    <a:lnTo>
                      <a:pt x="376" y="91"/>
                    </a:lnTo>
                    <a:lnTo>
                      <a:pt x="376" y="96"/>
                    </a:lnTo>
                    <a:lnTo>
                      <a:pt x="381" y="102"/>
                    </a:lnTo>
                    <a:lnTo>
                      <a:pt x="381" y="107"/>
                    </a:lnTo>
                    <a:lnTo>
                      <a:pt x="386" y="112"/>
                    </a:lnTo>
                    <a:lnTo>
                      <a:pt x="386" y="117"/>
                    </a:lnTo>
                    <a:lnTo>
                      <a:pt x="390" y="122"/>
                    </a:lnTo>
                    <a:lnTo>
                      <a:pt x="390" y="127"/>
                    </a:lnTo>
                    <a:lnTo>
                      <a:pt x="390" y="132"/>
                    </a:lnTo>
                    <a:lnTo>
                      <a:pt x="390" y="137"/>
                    </a:lnTo>
                    <a:lnTo>
                      <a:pt x="395" y="142"/>
                    </a:lnTo>
                    <a:lnTo>
                      <a:pt x="395" y="147"/>
                    </a:lnTo>
                    <a:lnTo>
                      <a:pt x="400" y="152"/>
                    </a:lnTo>
                    <a:lnTo>
                      <a:pt x="400" y="157"/>
                    </a:lnTo>
                    <a:lnTo>
                      <a:pt x="400" y="163"/>
                    </a:lnTo>
                    <a:lnTo>
                      <a:pt x="400" y="168"/>
                    </a:lnTo>
                    <a:lnTo>
                      <a:pt x="400" y="173"/>
                    </a:lnTo>
                    <a:lnTo>
                      <a:pt x="400" y="178"/>
                    </a:lnTo>
                    <a:lnTo>
                      <a:pt x="400" y="183"/>
                    </a:lnTo>
                    <a:lnTo>
                      <a:pt x="400" y="188"/>
                    </a:lnTo>
                    <a:lnTo>
                      <a:pt x="400" y="193"/>
                    </a:lnTo>
                    <a:lnTo>
                      <a:pt x="400" y="198"/>
                    </a:lnTo>
                    <a:lnTo>
                      <a:pt x="400" y="203"/>
                    </a:lnTo>
                    <a:lnTo>
                      <a:pt x="395" y="203"/>
                    </a:lnTo>
                    <a:lnTo>
                      <a:pt x="395" y="208"/>
                    </a:lnTo>
                    <a:lnTo>
                      <a:pt x="395" y="213"/>
                    </a:lnTo>
                    <a:lnTo>
                      <a:pt x="390" y="218"/>
                    </a:lnTo>
                    <a:lnTo>
                      <a:pt x="386" y="224"/>
                    </a:lnTo>
                    <a:lnTo>
                      <a:pt x="386" y="229"/>
                    </a:lnTo>
                    <a:lnTo>
                      <a:pt x="381" y="229"/>
                    </a:lnTo>
                    <a:lnTo>
                      <a:pt x="381" y="234"/>
                    </a:lnTo>
                    <a:lnTo>
                      <a:pt x="381" y="239"/>
                    </a:lnTo>
                    <a:lnTo>
                      <a:pt x="376" y="239"/>
                    </a:lnTo>
                    <a:lnTo>
                      <a:pt x="376" y="244"/>
                    </a:lnTo>
                    <a:lnTo>
                      <a:pt x="376" y="249"/>
                    </a:lnTo>
                    <a:lnTo>
                      <a:pt x="372" y="249"/>
                    </a:lnTo>
                    <a:lnTo>
                      <a:pt x="372" y="254"/>
                    </a:lnTo>
                    <a:lnTo>
                      <a:pt x="372" y="259"/>
                    </a:lnTo>
                    <a:lnTo>
                      <a:pt x="367" y="259"/>
                    </a:lnTo>
                    <a:lnTo>
                      <a:pt x="367" y="264"/>
                    </a:lnTo>
                    <a:lnTo>
                      <a:pt x="362" y="264"/>
                    </a:lnTo>
                    <a:lnTo>
                      <a:pt x="362" y="269"/>
                    </a:lnTo>
                    <a:lnTo>
                      <a:pt x="358" y="274"/>
                    </a:lnTo>
                    <a:lnTo>
                      <a:pt x="358" y="279"/>
                    </a:lnTo>
                    <a:lnTo>
                      <a:pt x="353" y="279"/>
                    </a:lnTo>
                    <a:lnTo>
                      <a:pt x="353" y="285"/>
                    </a:lnTo>
                    <a:lnTo>
                      <a:pt x="348" y="285"/>
                    </a:lnTo>
                    <a:lnTo>
                      <a:pt x="348" y="290"/>
                    </a:lnTo>
                    <a:lnTo>
                      <a:pt x="344" y="295"/>
                    </a:lnTo>
                    <a:lnTo>
                      <a:pt x="344" y="300"/>
                    </a:lnTo>
                    <a:lnTo>
                      <a:pt x="339" y="300"/>
                    </a:lnTo>
                    <a:lnTo>
                      <a:pt x="339" y="305"/>
                    </a:lnTo>
                    <a:lnTo>
                      <a:pt x="339" y="310"/>
                    </a:lnTo>
                    <a:lnTo>
                      <a:pt x="334" y="310"/>
                    </a:lnTo>
                    <a:lnTo>
                      <a:pt x="334" y="315"/>
                    </a:lnTo>
                    <a:lnTo>
                      <a:pt x="334" y="320"/>
                    </a:lnTo>
                    <a:lnTo>
                      <a:pt x="330" y="320"/>
                    </a:lnTo>
                    <a:lnTo>
                      <a:pt x="334" y="320"/>
                    </a:lnTo>
                    <a:lnTo>
                      <a:pt x="339" y="320"/>
                    </a:lnTo>
                    <a:lnTo>
                      <a:pt x="344" y="320"/>
                    </a:lnTo>
                    <a:lnTo>
                      <a:pt x="348" y="320"/>
                    </a:lnTo>
                    <a:lnTo>
                      <a:pt x="353" y="320"/>
                    </a:lnTo>
                    <a:lnTo>
                      <a:pt x="353" y="325"/>
                    </a:lnTo>
                    <a:lnTo>
                      <a:pt x="353" y="330"/>
                    </a:lnTo>
                    <a:lnTo>
                      <a:pt x="353" y="335"/>
                    </a:lnTo>
                    <a:lnTo>
                      <a:pt x="353" y="340"/>
                    </a:lnTo>
                    <a:lnTo>
                      <a:pt x="353" y="346"/>
                    </a:lnTo>
                    <a:lnTo>
                      <a:pt x="353" y="351"/>
                    </a:lnTo>
                    <a:lnTo>
                      <a:pt x="353" y="356"/>
                    </a:lnTo>
                    <a:lnTo>
                      <a:pt x="353" y="361"/>
                    </a:lnTo>
                    <a:lnTo>
                      <a:pt x="353" y="366"/>
                    </a:lnTo>
                    <a:lnTo>
                      <a:pt x="353" y="371"/>
                    </a:lnTo>
                    <a:lnTo>
                      <a:pt x="353" y="376"/>
                    </a:lnTo>
                    <a:lnTo>
                      <a:pt x="353" y="381"/>
                    </a:lnTo>
                    <a:lnTo>
                      <a:pt x="353" y="386"/>
                    </a:lnTo>
                    <a:lnTo>
                      <a:pt x="348" y="391"/>
                    </a:lnTo>
                    <a:lnTo>
                      <a:pt x="348" y="396"/>
                    </a:lnTo>
                    <a:lnTo>
                      <a:pt x="348" y="401"/>
                    </a:lnTo>
                    <a:lnTo>
                      <a:pt x="348" y="407"/>
                    </a:lnTo>
                    <a:lnTo>
                      <a:pt x="353" y="407"/>
                    </a:lnTo>
                    <a:lnTo>
                      <a:pt x="348" y="407"/>
                    </a:lnTo>
                    <a:lnTo>
                      <a:pt x="353" y="412"/>
                    </a:lnTo>
                    <a:lnTo>
                      <a:pt x="353" y="417"/>
                    </a:lnTo>
                    <a:lnTo>
                      <a:pt x="348" y="417"/>
                    </a:lnTo>
                    <a:lnTo>
                      <a:pt x="348" y="422"/>
                    </a:lnTo>
                    <a:lnTo>
                      <a:pt x="348" y="427"/>
                    </a:lnTo>
                    <a:lnTo>
                      <a:pt x="348" y="432"/>
                    </a:lnTo>
                    <a:lnTo>
                      <a:pt x="348" y="437"/>
                    </a:lnTo>
                    <a:lnTo>
                      <a:pt x="348" y="442"/>
                    </a:lnTo>
                    <a:lnTo>
                      <a:pt x="348" y="447"/>
                    </a:lnTo>
                    <a:lnTo>
                      <a:pt x="348" y="452"/>
                    </a:lnTo>
                    <a:lnTo>
                      <a:pt x="348" y="457"/>
                    </a:lnTo>
                    <a:lnTo>
                      <a:pt x="348" y="462"/>
                    </a:lnTo>
                    <a:lnTo>
                      <a:pt x="348" y="468"/>
                    </a:lnTo>
                    <a:lnTo>
                      <a:pt x="348" y="473"/>
                    </a:lnTo>
                    <a:lnTo>
                      <a:pt x="348" y="478"/>
                    </a:lnTo>
                    <a:lnTo>
                      <a:pt x="348" y="483"/>
                    </a:lnTo>
                    <a:lnTo>
                      <a:pt x="348" y="488"/>
                    </a:lnTo>
                    <a:lnTo>
                      <a:pt x="348" y="493"/>
                    </a:lnTo>
                    <a:lnTo>
                      <a:pt x="348" y="498"/>
                    </a:lnTo>
                    <a:lnTo>
                      <a:pt x="348" y="503"/>
                    </a:lnTo>
                    <a:lnTo>
                      <a:pt x="344" y="508"/>
                    </a:lnTo>
                    <a:lnTo>
                      <a:pt x="344" y="513"/>
                    </a:lnTo>
                    <a:lnTo>
                      <a:pt x="344" y="518"/>
                    </a:lnTo>
                    <a:lnTo>
                      <a:pt x="162" y="493"/>
                    </a:lnTo>
                    <a:lnTo>
                      <a:pt x="9" y="473"/>
                    </a:lnTo>
                    <a:lnTo>
                      <a:pt x="0" y="473"/>
                    </a:lnTo>
                    <a:lnTo>
                      <a:pt x="4" y="468"/>
                    </a:lnTo>
                    <a:lnTo>
                      <a:pt x="4" y="462"/>
                    </a:lnTo>
                    <a:lnTo>
                      <a:pt x="9" y="462"/>
                    </a:lnTo>
                    <a:lnTo>
                      <a:pt x="14" y="462"/>
                    </a:lnTo>
                    <a:lnTo>
                      <a:pt x="14" y="457"/>
                    </a:lnTo>
                    <a:lnTo>
                      <a:pt x="18" y="457"/>
                    </a:lnTo>
                    <a:lnTo>
                      <a:pt x="23" y="457"/>
                    </a:lnTo>
                    <a:lnTo>
                      <a:pt x="23" y="452"/>
                    </a:lnTo>
                    <a:lnTo>
                      <a:pt x="28" y="452"/>
                    </a:lnTo>
                    <a:lnTo>
                      <a:pt x="32" y="452"/>
                    </a:lnTo>
                    <a:lnTo>
                      <a:pt x="32" y="447"/>
                    </a:lnTo>
                    <a:lnTo>
                      <a:pt x="32" y="442"/>
                    </a:lnTo>
                    <a:lnTo>
                      <a:pt x="32" y="437"/>
                    </a:lnTo>
                    <a:lnTo>
                      <a:pt x="32" y="432"/>
                    </a:lnTo>
                    <a:lnTo>
                      <a:pt x="37" y="432"/>
                    </a:lnTo>
                    <a:lnTo>
                      <a:pt x="42" y="432"/>
                    </a:lnTo>
                    <a:lnTo>
                      <a:pt x="42" y="427"/>
                    </a:lnTo>
                    <a:lnTo>
                      <a:pt x="42" y="422"/>
                    </a:lnTo>
                    <a:lnTo>
                      <a:pt x="42" y="417"/>
                    </a:lnTo>
                    <a:lnTo>
                      <a:pt x="46" y="417"/>
                    </a:lnTo>
                    <a:lnTo>
                      <a:pt x="46" y="412"/>
                    </a:lnTo>
                    <a:lnTo>
                      <a:pt x="46" y="407"/>
                    </a:lnTo>
                    <a:lnTo>
                      <a:pt x="51" y="407"/>
                    </a:lnTo>
                    <a:lnTo>
                      <a:pt x="51" y="401"/>
                    </a:lnTo>
                    <a:lnTo>
                      <a:pt x="51" y="396"/>
                    </a:lnTo>
                    <a:lnTo>
                      <a:pt x="56" y="396"/>
                    </a:lnTo>
                    <a:lnTo>
                      <a:pt x="60" y="396"/>
                    </a:lnTo>
                    <a:lnTo>
                      <a:pt x="65" y="396"/>
                    </a:lnTo>
                    <a:lnTo>
                      <a:pt x="65" y="391"/>
                    </a:lnTo>
                    <a:lnTo>
                      <a:pt x="69" y="391"/>
                    </a:lnTo>
                    <a:lnTo>
                      <a:pt x="74" y="391"/>
                    </a:lnTo>
                    <a:lnTo>
                      <a:pt x="79" y="391"/>
                    </a:lnTo>
                    <a:lnTo>
                      <a:pt x="83" y="391"/>
                    </a:lnTo>
                    <a:lnTo>
                      <a:pt x="83" y="386"/>
                    </a:lnTo>
                    <a:lnTo>
                      <a:pt x="88" y="386"/>
                    </a:lnTo>
                    <a:lnTo>
                      <a:pt x="88" y="381"/>
                    </a:lnTo>
                    <a:lnTo>
                      <a:pt x="93" y="381"/>
                    </a:lnTo>
                    <a:lnTo>
                      <a:pt x="97" y="376"/>
                    </a:lnTo>
                    <a:lnTo>
                      <a:pt x="102" y="381"/>
                    </a:lnTo>
                    <a:lnTo>
                      <a:pt x="107" y="381"/>
                    </a:lnTo>
                    <a:lnTo>
                      <a:pt x="111" y="386"/>
                    </a:lnTo>
                    <a:lnTo>
                      <a:pt x="116" y="386"/>
                    </a:lnTo>
                    <a:lnTo>
                      <a:pt x="121" y="386"/>
                    </a:lnTo>
                    <a:lnTo>
                      <a:pt x="125" y="381"/>
                    </a:lnTo>
                    <a:lnTo>
                      <a:pt x="130" y="381"/>
                    </a:lnTo>
                    <a:lnTo>
                      <a:pt x="135" y="376"/>
                    </a:lnTo>
                    <a:lnTo>
                      <a:pt x="135" y="371"/>
                    </a:lnTo>
                    <a:lnTo>
                      <a:pt x="139" y="371"/>
                    </a:lnTo>
                    <a:lnTo>
                      <a:pt x="139" y="366"/>
                    </a:lnTo>
                    <a:lnTo>
                      <a:pt x="139" y="361"/>
                    </a:lnTo>
                    <a:lnTo>
                      <a:pt x="139" y="356"/>
                    </a:lnTo>
                    <a:lnTo>
                      <a:pt x="130" y="351"/>
                    </a:lnTo>
                    <a:lnTo>
                      <a:pt x="125" y="351"/>
                    </a:lnTo>
                    <a:lnTo>
                      <a:pt x="121" y="351"/>
                    </a:lnTo>
                    <a:lnTo>
                      <a:pt x="102" y="340"/>
                    </a:lnTo>
                    <a:lnTo>
                      <a:pt x="97" y="340"/>
                    </a:lnTo>
                    <a:lnTo>
                      <a:pt x="97" y="335"/>
                    </a:lnTo>
                    <a:lnTo>
                      <a:pt x="93" y="335"/>
                    </a:lnTo>
                    <a:lnTo>
                      <a:pt x="88" y="335"/>
                    </a:lnTo>
                    <a:lnTo>
                      <a:pt x="83" y="330"/>
                    </a:lnTo>
                    <a:lnTo>
                      <a:pt x="79" y="330"/>
                    </a:lnTo>
                    <a:lnTo>
                      <a:pt x="79" y="325"/>
                    </a:lnTo>
                    <a:lnTo>
                      <a:pt x="79" y="320"/>
                    </a:lnTo>
                    <a:lnTo>
                      <a:pt x="74" y="320"/>
                    </a:lnTo>
                    <a:lnTo>
                      <a:pt x="79" y="315"/>
                    </a:lnTo>
                    <a:lnTo>
                      <a:pt x="74" y="315"/>
                    </a:lnTo>
                    <a:lnTo>
                      <a:pt x="74" y="310"/>
                    </a:lnTo>
                    <a:lnTo>
                      <a:pt x="74" y="305"/>
                    </a:lnTo>
                    <a:lnTo>
                      <a:pt x="74" y="300"/>
                    </a:lnTo>
                    <a:lnTo>
                      <a:pt x="74" y="295"/>
                    </a:lnTo>
                    <a:lnTo>
                      <a:pt x="74" y="290"/>
                    </a:lnTo>
                    <a:lnTo>
                      <a:pt x="74" y="285"/>
                    </a:lnTo>
                    <a:lnTo>
                      <a:pt x="74" y="279"/>
                    </a:lnTo>
                    <a:lnTo>
                      <a:pt x="74" y="274"/>
                    </a:lnTo>
                    <a:lnTo>
                      <a:pt x="74" y="269"/>
                    </a:lnTo>
                    <a:lnTo>
                      <a:pt x="74" y="264"/>
                    </a:lnTo>
                    <a:lnTo>
                      <a:pt x="69" y="259"/>
                    </a:lnTo>
                    <a:lnTo>
                      <a:pt x="69" y="249"/>
                    </a:lnTo>
                    <a:lnTo>
                      <a:pt x="69" y="244"/>
                    </a:lnTo>
                    <a:lnTo>
                      <a:pt x="65" y="229"/>
                    </a:lnTo>
                    <a:lnTo>
                      <a:pt x="60" y="218"/>
                    </a:lnTo>
                    <a:lnTo>
                      <a:pt x="56" y="213"/>
                    </a:lnTo>
                    <a:lnTo>
                      <a:pt x="51" y="203"/>
                    </a:lnTo>
                    <a:lnTo>
                      <a:pt x="51" y="198"/>
                    </a:lnTo>
                    <a:lnTo>
                      <a:pt x="46" y="193"/>
                    </a:lnTo>
                    <a:lnTo>
                      <a:pt x="46" y="188"/>
                    </a:lnTo>
                    <a:lnTo>
                      <a:pt x="42" y="183"/>
                    </a:lnTo>
                    <a:lnTo>
                      <a:pt x="42" y="178"/>
                    </a:lnTo>
                    <a:lnTo>
                      <a:pt x="46" y="178"/>
                    </a:lnTo>
                    <a:lnTo>
                      <a:pt x="46" y="173"/>
                    </a:lnTo>
                    <a:lnTo>
                      <a:pt x="51" y="173"/>
                    </a:lnTo>
                    <a:lnTo>
                      <a:pt x="56" y="168"/>
                    </a:lnTo>
                    <a:lnTo>
                      <a:pt x="60" y="168"/>
                    </a:lnTo>
                    <a:lnTo>
                      <a:pt x="60" y="163"/>
                    </a:lnTo>
                    <a:lnTo>
                      <a:pt x="65" y="163"/>
                    </a:lnTo>
                    <a:lnTo>
                      <a:pt x="69" y="163"/>
                    </a:lnTo>
                    <a:lnTo>
                      <a:pt x="69" y="157"/>
                    </a:lnTo>
                    <a:lnTo>
                      <a:pt x="74" y="157"/>
                    </a:lnTo>
                    <a:lnTo>
                      <a:pt x="79" y="152"/>
                    </a:lnTo>
                    <a:lnTo>
                      <a:pt x="83" y="152"/>
                    </a:lnTo>
                    <a:lnTo>
                      <a:pt x="83" y="147"/>
                    </a:lnTo>
                    <a:lnTo>
                      <a:pt x="88" y="147"/>
                    </a:lnTo>
                    <a:lnTo>
                      <a:pt x="93" y="147"/>
                    </a:lnTo>
                    <a:lnTo>
                      <a:pt x="93" y="142"/>
                    </a:lnTo>
                    <a:lnTo>
                      <a:pt x="97" y="142"/>
                    </a:lnTo>
                    <a:lnTo>
                      <a:pt x="102" y="142"/>
                    </a:lnTo>
                    <a:lnTo>
                      <a:pt x="102" y="137"/>
                    </a:lnTo>
                    <a:lnTo>
                      <a:pt x="107" y="137"/>
                    </a:lnTo>
                    <a:lnTo>
                      <a:pt x="111" y="132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64" name="Freeform 75"/>
              <p:cNvSpPr>
                <a:spLocks/>
              </p:cNvSpPr>
              <p:nvPr/>
            </p:nvSpPr>
            <p:spPr bwMode="auto">
              <a:xfrm>
                <a:off x="2387" y="1676"/>
                <a:ext cx="233" cy="269"/>
              </a:xfrm>
              <a:custGeom>
                <a:avLst/>
                <a:gdLst>
                  <a:gd name="T0" fmla="*/ 70 w 233"/>
                  <a:gd name="T1" fmla="*/ 0 h 269"/>
                  <a:gd name="T2" fmla="*/ 79 w 233"/>
                  <a:gd name="T3" fmla="*/ 0 h 269"/>
                  <a:gd name="T4" fmla="*/ 84 w 233"/>
                  <a:gd name="T5" fmla="*/ 5 h 269"/>
                  <a:gd name="T6" fmla="*/ 93 w 233"/>
                  <a:gd name="T7" fmla="*/ 5 h 269"/>
                  <a:gd name="T8" fmla="*/ 102 w 233"/>
                  <a:gd name="T9" fmla="*/ 5 h 269"/>
                  <a:gd name="T10" fmla="*/ 112 w 233"/>
                  <a:gd name="T11" fmla="*/ 5 h 269"/>
                  <a:gd name="T12" fmla="*/ 130 w 233"/>
                  <a:gd name="T13" fmla="*/ 5 h 269"/>
                  <a:gd name="T14" fmla="*/ 135 w 233"/>
                  <a:gd name="T15" fmla="*/ 10 h 269"/>
                  <a:gd name="T16" fmla="*/ 144 w 233"/>
                  <a:gd name="T17" fmla="*/ 10 h 269"/>
                  <a:gd name="T18" fmla="*/ 154 w 233"/>
                  <a:gd name="T19" fmla="*/ 10 h 269"/>
                  <a:gd name="T20" fmla="*/ 163 w 233"/>
                  <a:gd name="T21" fmla="*/ 10 h 269"/>
                  <a:gd name="T22" fmla="*/ 168 w 233"/>
                  <a:gd name="T23" fmla="*/ 15 h 269"/>
                  <a:gd name="T24" fmla="*/ 177 w 233"/>
                  <a:gd name="T25" fmla="*/ 15 h 269"/>
                  <a:gd name="T26" fmla="*/ 186 w 233"/>
                  <a:gd name="T27" fmla="*/ 15 h 269"/>
                  <a:gd name="T28" fmla="*/ 195 w 233"/>
                  <a:gd name="T29" fmla="*/ 15 h 269"/>
                  <a:gd name="T30" fmla="*/ 205 w 233"/>
                  <a:gd name="T31" fmla="*/ 20 h 269"/>
                  <a:gd name="T32" fmla="*/ 209 w 233"/>
                  <a:gd name="T33" fmla="*/ 20 h 269"/>
                  <a:gd name="T34" fmla="*/ 219 w 233"/>
                  <a:gd name="T35" fmla="*/ 20 h 269"/>
                  <a:gd name="T36" fmla="*/ 233 w 233"/>
                  <a:gd name="T37" fmla="*/ 46 h 269"/>
                  <a:gd name="T38" fmla="*/ 233 w 233"/>
                  <a:gd name="T39" fmla="*/ 61 h 269"/>
                  <a:gd name="T40" fmla="*/ 233 w 233"/>
                  <a:gd name="T41" fmla="*/ 71 h 269"/>
                  <a:gd name="T42" fmla="*/ 223 w 233"/>
                  <a:gd name="T43" fmla="*/ 92 h 269"/>
                  <a:gd name="T44" fmla="*/ 186 w 233"/>
                  <a:gd name="T45" fmla="*/ 168 h 269"/>
                  <a:gd name="T46" fmla="*/ 172 w 233"/>
                  <a:gd name="T47" fmla="*/ 198 h 269"/>
                  <a:gd name="T48" fmla="*/ 158 w 233"/>
                  <a:gd name="T49" fmla="*/ 229 h 269"/>
                  <a:gd name="T50" fmla="*/ 154 w 233"/>
                  <a:gd name="T51" fmla="*/ 234 h 269"/>
                  <a:gd name="T52" fmla="*/ 149 w 233"/>
                  <a:gd name="T53" fmla="*/ 239 h 269"/>
                  <a:gd name="T54" fmla="*/ 135 w 233"/>
                  <a:gd name="T55" fmla="*/ 264 h 269"/>
                  <a:gd name="T56" fmla="*/ 126 w 233"/>
                  <a:gd name="T57" fmla="*/ 264 h 269"/>
                  <a:gd name="T58" fmla="*/ 121 w 233"/>
                  <a:gd name="T59" fmla="*/ 269 h 269"/>
                  <a:gd name="T60" fmla="*/ 107 w 233"/>
                  <a:gd name="T61" fmla="*/ 269 h 269"/>
                  <a:gd name="T62" fmla="*/ 102 w 233"/>
                  <a:gd name="T63" fmla="*/ 264 h 269"/>
                  <a:gd name="T64" fmla="*/ 93 w 233"/>
                  <a:gd name="T65" fmla="*/ 264 h 269"/>
                  <a:gd name="T66" fmla="*/ 89 w 233"/>
                  <a:gd name="T67" fmla="*/ 259 h 269"/>
                  <a:gd name="T68" fmla="*/ 84 w 233"/>
                  <a:gd name="T69" fmla="*/ 254 h 269"/>
                  <a:gd name="T70" fmla="*/ 79 w 233"/>
                  <a:gd name="T71" fmla="*/ 249 h 269"/>
                  <a:gd name="T72" fmla="*/ 70 w 233"/>
                  <a:gd name="T73" fmla="*/ 244 h 269"/>
                  <a:gd name="T74" fmla="*/ 65 w 233"/>
                  <a:gd name="T75" fmla="*/ 239 h 269"/>
                  <a:gd name="T76" fmla="*/ 61 w 233"/>
                  <a:gd name="T77" fmla="*/ 234 h 269"/>
                  <a:gd name="T78" fmla="*/ 56 w 233"/>
                  <a:gd name="T79" fmla="*/ 229 h 269"/>
                  <a:gd name="T80" fmla="*/ 51 w 233"/>
                  <a:gd name="T81" fmla="*/ 224 h 269"/>
                  <a:gd name="T82" fmla="*/ 47 w 233"/>
                  <a:gd name="T83" fmla="*/ 219 h 269"/>
                  <a:gd name="T84" fmla="*/ 42 w 233"/>
                  <a:gd name="T85" fmla="*/ 214 h 269"/>
                  <a:gd name="T86" fmla="*/ 37 w 233"/>
                  <a:gd name="T87" fmla="*/ 208 h 269"/>
                  <a:gd name="T88" fmla="*/ 28 w 233"/>
                  <a:gd name="T89" fmla="*/ 203 h 269"/>
                  <a:gd name="T90" fmla="*/ 19 w 233"/>
                  <a:gd name="T91" fmla="*/ 198 h 269"/>
                  <a:gd name="T92" fmla="*/ 14 w 233"/>
                  <a:gd name="T93" fmla="*/ 193 h 269"/>
                  <a:gd name="T94" fmla="*/ 10 w 233"/>
                  <a:gd name="T95" fmla="*/ 188 h 269"/>
                  <a:gd name="T96" fmla="*/ 5 w 233"/>
                  <a:gd name="T97" fmla="*/ 183 h 269"/>
                  <a:gd name="T98" fmla="*/ 56 w 233"/>
                  <a:gd name="T99" fmla="*/ 20 h 269"/>
                  <a:gd name="T100" fmla="*/ 61 w 233"/>
                  <a:gd name="T101" fmla="*/ 10 h 269"/>
                  <a:gd name="T102" fmla="*/ 65 w 233"/>
                  <a:gd name="T103" fmla="*/ 0 h 2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3"/>
                  <a:gd name="T157" fmla="*/ 0 h 269"/>
                  <a:gd name="T158" fmla="*/ 233 w 233"/>
                  <a:gd name="T159" fmla="*/ 269 h 2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3" h="269">
                    <a:moveTo>
                      <a:pt x="65" y="0"/>
                    </a:moveTo>
                    <a:lnTo>
                      <a:pt x="70" y="0"/>
                    </a:lnTo>
                    <a:lnTo>
                      <a:pt x="75" y="0"/>
                    </a:lnTo>
                    <a:lnTo>
                      <a:pt x="79" y="0"/>
                    </a:lnTo>
                    <a:lnTo>
                      <a:pt x="84" y="0"/>
                    </a:lnTo>
                    <a:lnTo>
                      <a:pt x="84" y="5"/>
                    </a:lnTo>
                    <a:lnTo>
                      <a:pt x="89" y="5"/>
                    </a:lnTo>
                    <a:lnTo>
                      <a:pt x="93" y="5"/>
                    </a:lnTo>
                    <a:lnTo>
                      <a:pt x="98" y="5"/>
                    </a:lnTo>
                    <a:lnTo>
                      <a:pt x="102" y="5"/>
                    </a:lnTo>
                    <a:lnTo>
                      <a:pt x="107" y="5"/>
                    </a:lnTo>
                    <a:lnTo>
                      <a:pt x="112" y="5"/>
                    </a:lnTo>
                    <a:lnTo>
                      <a:pt x="126" y="5"/>
                    </a:lnTo>
                    <a:lnTo>
                      <a:pt x="130" y="5"/>
                    </a:lnTo>
                    <a:lnTo>
                      <a:pt x="130" y="10"/>
                    </a:lnTo>
                    <a:lnTo>
                      <a:pt x="135" y="10"/>
                    </a:lnTo>
                    <a:lnTo>
                      <a:pt x="140" y="10"/>
                    </a:lnTo>
                    <a:lnTo>
                      <a:pt x="144" y="10"/>
                    </a:lnTo>
                    <a:lnTo>
                      <a:pt x="149" y="10"/>
                    </a:lnTo>
                    <a:lnTo>
                      <a:pt x="154" y="10"/>
                    </a:lnTo>
                    <a:lnTo>
                      <a:pt x="158" y="10"/>
                    </a:lnTo>
                    <a:lnTo>
                      <a:pt x="163" y="10"/>
                    </a:lnTo>
                    <a:lnTo>
                      <a:pt x="163" y="15"/>
                    </a:lnTo>
                    <a:lnTo>
                      <a:pt x="168" y="15"/>
                    </a:lnTo>
                    <a:lnTo>
                      <a:pt x="172" y="15"/>
                    </a:lnTo>
                    <a:lnTo>
                      <a:pt x="177" y="15"/>
                    </a:lnTo>
                    <a:lnTo>
                      <a:pt x="182" y="15"/>
                    </a:lnTo>
                    <a:lnTo>
                      <a:pt x="186" y="15"/>
                    </a:lnTo>
                    <a:lnTo>
                      <a:pt x="191" y="15"/>
                    </a:lnTo>
                    <a:lnTo>
                      <a:pt x="195" y="15"/>
                    </a:lnTo>
                    <a:lnTo>
                      <a:pt x="200" y="20"/>
                    </a:lnTo>
                    <a:lnTo>
                      <a:pt x="205" y="20"/>
                    </a:lnTo>
                    <a:lnTo>
                      <a:pt x="209" y="15"/>
                    </a:lnTo>
                    <a:lnTo>
                      <a:pt x="209" y="20"/>
                    </a:lnTo>
                    <a:lnTo>
                      <a:pt x="214" y="20"/>
                    </a:lnTo>
                    <a:lnTo>
                      <a:pt x="219" y="20"/>
                    </a:lnTo>
                    <a:lnTo>
                      <a:pt x="228" y="20"/>
                    </a:lnTo>
                    <a:lnTo>
                      <a:pt x="233" y="46"/>
                    </a:lnTo>
                    <a:lnTo>
                      <a:pt x="233" y="51"/>
                    </a:lnTo>
                    <a:lnTo>
                      <a:pt x="233" y="61"/>
                    </a:lnTo>
                    <a:lnTo>
                      <a:pt x="233" y="66"/>
                    </a:lnTo>
                    <a:lnTo>
                      <a:pt x="233" y="71"/>
                    </a:lnTo>
                    <a:lnTo>
                      <a:pt x="228" y="81"/>
                    </a:lnTo>
                    <a:lnTo>
                      <a:pt x="223" y="92"/>
                    </a:lnTo>
                    <a:lnTo>
                      <a:pt x="200" y="137"/>
                    </a:lnTo>
                    <a:lnTo>
                      <a:pt x="186" y="168"/>
                    </a:lnTo>
                    <a:lnTo>
                      <a:pt x="172" y="193"/>
                    </a:lnTo>
                    <a:lnTo>
                      <a:pt x="172" y="198"/>
                    </a:lnTo>
                    <a:lnTo>
                      <a:pt x="168" y="203"/>
                    </a:lnTo>
                    <a:lnTo>
                      <a:pt x="158" y="229"/>
                    </a:lnTo>
                    <a:lnTo>
                      <a:pt x="154" y="229"/>
                    </a:lnTo>
                    <a:lnTo>
                      <a:pt x="154" y="234"/>
                    </a:lnTo>
                    <a:lnTo>
                      <a:pt x="154" y="239"/>
                    </a:lnTo>
                    <a:lnTo>
                      <a:pt x="149" y="239"/>
                    </a:lnTo>
                    <a:lnTo>
                      <a:pt x="140" y="264"/>
                    </a:lnTo>
                    <a:lnTo>
                      <a:pt x="135" y="264"/>
                    </a:lnTo>
                    <a:lnTo>
                      <a:pt x="130" y="264"/>
                    </a:lnTo>
                    <a:lnTo>
                      <a:pt x="126" y="264"/>
                    </a:lnTo>
                    <a:lnTo>
                      <a:pt x="121" y="264"/>
                    </a:lnTo>
                    <a:lnTo>
                      <a:pt x="121" y="269"/>
                    </a:lnTo>
                    <a:lnTo>
                      <a:pt x="112" y="269"/>
                    </a:lnTo>
                    <a:lnTo>
                      <a:pt x="107" y="269"/>
                    </a:lnTo>
                    <a:lnTo>
                      <a:pt x="102" y="269"/>
                    </a:lnTo>
                    <a:lnTo>
                      <a:pt x="102" y="264"/>
                    </a:lnTo>
                    <a:lnTo>
                      <a:pt x="98" y="264"/>
                    </a:lnTo>
                    <a:lnTo>
                      <a:pt x="93" y="264"/>
                    </a:lnTo>
                    <a:lnTo>
                      <a:pt x="93" y="259"/>
                    </a:lnTo>
                    <a:lnTo>
                      <a:pt x="89" y="259"/>
                    </a:lnTo>
                    <a:lnTo>
                      <a:pt x="89" y="254"/>
                    </a:lnTo>
                    <a:lnTo>
                      <a:pt x="84" y="254"/>
                    </a:lnTo>
                    <a:lnTo>
                      <a:pt x="84" y="249"/>
                    </a:lnTo>
                    <a:lnTo>
                      <a:pt x="79" y="249"/>
                    </a:lnTo>
                    <a:lnTo>
                      <a:pt x="75" y="244"/>
                    </a:lnTo>
                    <a:lnTo>
                      <a:pt x="70" y="244"/>
                    </a:lnTo>
                    <a:lnTo>
                      <a:pt x="70" y="239"/>
                    </a:lnTo>
                    <a:lnTo>
                      <a:pt x="65" y="239"/>
                    </a:lnTo>
                    <a:lnTo>
                      <a:pt x="65" y="234"/>
                    </a:lnTo>
                    <a:lnTo>
                      <a:pt x="61" y="234"/>
                    </a:lnTo>
                    <a:lnTo>
                      <a:pt x="61" y="229"/>
                    </a:lnTo>
                    <a:lnTo>
                      <a:pt x="56" y="229"/>
                    </a:lnTo>
                    <a:lnTo>
                      <a:pt x="51" y="229"/>
                    </a:lnTo>
                    <a:lnTo>
                      <a:pt x="51" y="224"/>
                    </a:lnTo>
                    <a:lnTo>
                      <a:pt x="47" y="224"/>
                    </a:lnTo>
                    <a:lnTo>
                      <a:pt x="47" y="219"/>
                    </a:lnTo>
                    <a:lnTo>
                      <a:pt x="42" y="219"/>
                    </a:lnTo>
                    <a:lnTo>
                      <a:pt x="42" y="214"/>
                    </a:lnTo>
                    <a:lnTo>
                      <a:pt x="37" y="214"/>
                    </a:lnTo>
                    <a:lnTo>
                      <a:pt x="37" y="208"/>
                    </a:lnTo>
                    <a:lnTo>
                      <a:pt x="33" y="208"/>
                    </a:lnTo>
                    <a:lnTo>
                      <a:pt x="28" y="203"/>
                    </a:lnTo>
                    <a:lnTo>
                      <a:pt x="23" y="203"/>
                    </a:lnTo>
                    <a:lnTo>
                      <a:pt x="19" y="198"/>
                    </a:lnTo>
                    <a:lnTo>
                      <a:pt x="19" y="193"/>
                    </a:lnTo>
                    <a:lnTo>
                      <a:pt x="14" y="193"/>
                    </a:lnTo>
                    <a:lnTo>
                      <a:pt x="10" y="193"/>
                    </a:lnTo>
                    <a:lnTo>
                      <a:pt x="10" y="188"/>
                    </a:lnTo>
                    <a:lnTo>
                      <a:pt x="5" y="188"/>
                    </a:lnTo>
                    <a:lnTo>
                      <a:pt x="5" y="183"/>
                    </a:lnTo>
                    <a:lnTo>
                      <a:pt x="0" y="183"/>
                    </a:lnTo>
                    <a:lnTo>
                      <a:pt x="56" y="20"/>
                    </a:lnTo>
                    <a:lnTo>
                      <a:pt x="61" y="15"/>
                    </a:lnTo>
                    <a:lnTo>
                      <a:pt x="61" y="10"/>
                    </a:lnTo>
                    <a:lnTo>
                      <a:pt x="65" y="5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65" name="Freeform 76"/>
              <p:cNvSpPr>
                <a:spLocks/>
              </p:cNvSpPr>
              <p:nvPr/>
            </p:nvSpPr>
            <p:spPr bwMode="auto">
              <a:xfrm>
                <a:off x="1871" y="1757"/>
                <a:ext cx="261" cy="346"/>
              </a:xfrm>
              <a:custGeom>
                <a:avLst/>
                <a:gdLst>
                  <a:gd name="T0" fmla="*/ 116 w 261"/>
                  <a:gd name="T1" fmla="*/ 16 h 346"/>
                  <a:gd name="T2" fmla="*/ 140 w 261"/>
                  <a:gd name="T3" fmla="*/ 41 h 346"/>
                  <a:gd name="T4" fmla="*/ 172 w 261"/>
                  <a:gd name="T5" fmla="*/ 82 h 346"/>
                  <a:gd name="T6" fmla="*/ 191 w 261"/>
                  <a:gd name="T7" fmla="*/ 102 h 346"/>
                  <a:gd name="T8" fmla="*/ 209 w 261"/>
                  <a:gd name="T9" fmla="*/ 127 h 346"/>
                  <a:gd name="T10" fmla="*/ 223 w 261"/>
                  <a:gd name="T11" fmla="*/ 148 h 346"/>
                  <a:gd name="T12" fmla="*/ 242 w 261"/>
                  <a:gd name="T13" fmla="*/ 173 h 346"/>
                  <a:gd name="T14" fmla="*/ 261 w 261"/>
                  <a:gd name="T15" fmla="*/ 199 h 346"/>
                  <a:gd name="T16" fmla="*/ 251 w 261"/>
                  <a:gd name="T17" fmla="*/ 209 h 346"/>
                  <a:gd name="T18" fmla="*/ 247 w 261"/>
                  <a:gd name="T19" fmla="*/ 224 h 346"/>
                  <a:gd name="T20" fmla="*/ 242 w 261"/>
                  <a:gd name="T21" fmla="*/ 239 h 346"/>
                  <a:gd name="T22" fmla="*/ 237 w 261"/>
                  <a:gd name="T23" fmla="*/ 255 h 346"/>
                  <a:gd name="T24" fmla="*/ 237 w 261"/>
                  <a:gd name="T25" fmla="*/ 275 h 346"/>
                  <a:gd name="T26" fmla="*/ 242 w 261"/>
                  <a:gd name="T27" fmla="*/ 295 h 346"/>
                  <a:gd name="T28" fmla="*/ 233 w 261"/>
                  <a:gd name="T29" fmla="*/ 310 h 346"/>
                  <a:gd name="T30" fmla="*/ 214 w 261"/>
                  <a:gd name="T31" fmla="*/ 316 h 346"/>
                  <a:gd name="T32" fmla="*/ 186 w 261"/>
                  <a:gd name="T33" fmla="*/ 326 h 346"/>
                  <a:gd name="T34" fmla="*/ 172 w 261"/>
                  <a:gd name="T35" fmla="*/ 321 h 346"/>
                  <a:gd name="T36" fmla="*/ 163 w 261"/>
                  <a:gd name="T37" fmla="*/ 341 h 346"/>
                  <a:gd name="T38" fmla="*/ 149 w 261"/>
                  <a:gd name="T39" fmla="*/ 336 h 346"/>
                  <a:gd name="T40" fmla="*/ 126 w 261"/>
                  <a:gd name="T41" fmla="*/ 346 h 346"/>
                  <a:gd name="T42" fmla="*/ 107 w 261"/>
                  <a:gd name="T43" fmla="*/ 346 h 346"/>
                  <a:gd name="T44" fmla="*/ 89 w 261"/>
                  <a:gd name="T45" fmla="*/ 346 h 346"/>
                  <a:gd name="T46" fmla="*/ 75 w 261"/>
                  <a:gd name="T47" fmla="*/ 341 h 346"/>
                  <a:gd name="T48" fmla="*/ 61 w 261"/>
                  <a:gd name="T49" fmla="*/ 331 h 346"/>
                  <a:gd name="T50" fmla="*/ 61 w 261"/>
                  <a:gd name="T51" fmla="*/ 310 h 346"/>
                  <a:gd name="T52" fmla="*/ 65 w 261"/>
                  <a:gd name="T53" fmla="*/ 300 h 346"/>
                  <a:gd name="T54" fmla="*/ 61 w 261"/>
                  <a:gd name="T55" fmla="*/ 285 h 346"/>
                  <a:gd name="T56" fmla="*/ 51 w 261"/>
                  <a:gd name="T57" fmla="*/ 265 h 346"/>
                  <a:gd name="T58" fmla="*/ 47 w 261"/>
                  <a:gd name="T59" fmla="*/ 249 h 346"/>
                  <a:gd name="T60" fmla="*/ 47 w 261"/>
                  <a:gd name="T61" fmla="*/ 249 h 346"/>
                  <a:gd name="T62" fmla="*/ 37 w 261"/>
                  <a:gd name="T63" fmla="*/ 234 h 346"/>
                  <a:gd name="T64" fmla="*/ 28 w 261"/>
                  <a:gd name="T65" fmla="*/ 219 h 346"/>
                  <a:gd name="T66" fmla="*/ 14 w 261"/>
                  <a:gd name="T67" fmla="*/ 209 h 346"/>
                  <a:gd name="T68" fmla="*/ 5 w 261"/>
                  <a:gd name="T69" fmla="*/ 194 h 346"/>
                  <a:gd name="T70" fmla="*/ 0 w 261"/>
                  <a:gd name="T71" fmla="*/ 178 h 346"/>
                  <a:gd name="T72" fmla="*/ 0 w 261"/>
                  <a:gd name="T73" fmla="*/ 153 h 346"/>
                  <a:gd name="T74" fmla="*/ 5 w 261"/>
                  <a:gd name="T75" fmla="*/ 138 h 346"/>
                  <a:gd name="T76" fmla="*/ 9 w 261"/>
                  <a:gd name="T77" fmla="*/ 122 h 346"/>
                  <a:gd name="T78" fmla="*/ 14 w 261"/>
                  <a:gd name="T79" fmla="*/ 107 h 346"/>
                  <a:gd name="T80" fmla="*/ 23 w 261"/>
                  <a:gd name="T81" fmla="*/ 97 h 346"/>
                  <a:gd name="T82" fmla="*/ 28 w 261"/>
                  <a:gd name="T83" fmla="*/ 82 h 346"/>
                  <a:gd name="T84" fmla="*/ 42 w 261"/>
                  <a:gd name="T85" fmla="*/ 72 h 346"/>
                  <a:gd name="T86" fmla="*/ 56 w 261"/>
                  <a:gd name="T87" fmla="*/ 66 h 346"/>
                  <a:gd name="T88" fmla="*/ 70 w 261"/>
                  <a:gd name="T89" fmla="*/ 72 h 346"/>
                  <a:gd name="T90" fmla="*/ 89 w 261"/>
                  <a:gd name="T91" fmla="*/ 72 h 346"/>
                  <a:gd name="T92" fmla="*/ 98 w 261"/>
                  <a:gd name="T93" fmla="*/ 61 h 346"/>
                  <a:gd name="T94" fmla="*/ 93 w 261"/>
                  <a:gd name="T95" fmla="*/ 46 h 346"/>
                  <a:gd name="T96" fmla="*/ 89 w 261"/>
                  <a:gd name="T97" fmla="*/ 26 h 346"/>
                  <a:gd name="T98" fmla="*/ 89 w 261"/>
                  <a:gd name="T99" fmla="*/ 5 h 3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61"/>
                  <a:gd name="T151" fmla="*/ 0 h 346"/>
                  <a:gd name="T152" fmla="*/ 261 w 261"/>
                  <a:gd name="T153" fmla="*/ 346 h 3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61" h="346">
                    <a:moveTo>
                      <a:pt x="89" y="5"/>
                    </a:moveTo>
                    <a:lnTo>
                      <a:pt x="93" y="5"/>
                    </a:lnTo>
                    <a:lnTo>
                      <a:pt x="102" y="0"/>
                    </a:lnTo>
                    <a:lnTo>
                      <a:pt x="116" y="16"/>
                    </a:lnTo>
                    <a:lnTo>
                      <a:pt x="126" y="26"/>
                    </a:lnTo>
                    <a:lnTo>
                      <a:pt x="130" y="31"/>
                    </a:lnTo>
                    <a:lnTo>
                      <a:pt x="135" y="36"/>
                    </a:lnTo>
                    <a:lnTo>
                      <a:pt x="140" y="41"/>
                    </a:lnTo>
                    <a:lnTo>
                      <a:pt x="144" y="51"/>
                    </a:lnTo>
                    <a:lnTo>
                      <a:pt x="163" y="72"/>
                    </a:lnTo>
                    <a:lnTo>
                      <a:pt x="168" y="77"/>
                    </a:lnTo>
                    <a:lnTo>
                      <a:pt x="172" y="82"/>
                    </a:lnTo>
                    <a:lnTo>
                      <a:pt x="177" y="87"/>
                    </a:lnTo>
                    <a:lnTo>
                      <a:pt x="182" y="92"/>
                    </a:lnTo>
                    <a:lnTo>
                      <a:pt x="186" y="97"/>
                    </a:lnTo>
                    <a:lnTo>
                      <a:pt x="191" y="102"/>
                    </a:lnTo>
                    <a:lnTo>
                      <a:pt x="191" y="107"/>
                    </a:lnTo>
                    <a:lnTo>
                      <a:pt x="200" y="112"/>
                    </a:lnTo>
                    <a:lnTo>
                      <a:pt x="205" y="117"/>
                    </a:lnTo>
                    <a:lnTo>
                      <a:pt x="209" y="127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43"/>
                    </a:lnTo>
                    <a:lnTo>
                      <a:pt x="223" y="148"/>
                    </a:lnTo>
                    <a:lnTo>
                      <a:pt x="228" y="153"/>
                    </a:lnTo>
                    <a:lnTo>
                      <a:pt x="233" y="163"/>
                    </a:lnTo>
                    <a:lnTo>
                      <a:pt x="237" y="168"/>
                    </a:lnTo>
                    <a:lnTo>
                      <a:pt x="242" y="173"/>
                    </a:lnTo>
                    <a:lnTo>
                      <a:pt x="247" y="183"/>
                    </a:lnTo>
                    <a:lnTo>
                      <a:pt x="251" y="188"/>
                    </a:lnTo>
                    <a:lnTo>
                      <a:pt x="256" y="194"/>
                    </a:lnTo>
                    <a:lnTo>
                      <a:pt x="261" y="199"/>
                    </a:lnTo>
                    <a:lnTo>
                      <a:pt x="261" y="204"/>
                    </a:lnTo>
                    <a:lnTo>
                      <a:pt x="256" y="204"/>
                    </a:lnTo>
                    <a:lnTo>
                      <a:pt x="256" y="209"/>
                    </a:lnTo>
                    <a:lnTo>
                      <a:pt x="251" y="209"/>
                    </a:lnTo>
                    <a:lnTo>
                      <a:pt x="251" y="214"/>
                    </a:lnTo>
                    <a:lnTo>
                      <a:pt x="251" y="219"/>
                    </a:lnTo>
                    <a:lnTo>
                      <a:pt x="247" y="219"/>
                    </a:lnTo>
                    <a:lnTo>
                      <a:pt x="247" y="224"/>
                    </a:lnTo>
                    <a:lnTo>
                      <a:pt x="247" y="229"/>
                    </a:lnTo>
                    <a:lnTo>
                      <a:pt x="242" y="229"/>
                    </a:lnTo>
                    <a:lnTo>
                      <a:pt x="242" y="234"/>
                    </a:lnTo>
                    <a:lnTo>
                      <a:pt x="242" y="239"/>
                    </a:lnTo>
                    <a:lnTo>
                      <a:pt x="242" y="244"/>
                    </a:lnTo>
                    <a:lnTo>
                      <a:pt x="242" y="249"/>
                    </a:lnTo>
                    <a:lnTo>
                      <a:pt x="237" y="249"/>
                    </a:lnTo>
                    <a:lnTo>
                      <a:pt x="237" y="255"/>
                    </a:lnTo>
                    <a:lnTo>
                      <a:pt x="237" y="260"/>
                    </a:lnTo>
                    <a:lnTo>
                      <a:pt x="237" y="265"/>
                    </a:lnTo>
                    <a:lnTo>
                      <a:pt x="237" y="270"/>
                    </a:lnTo>
                    <a:lnTo>
                      <a:pt x="237" y="275"/>
                    </a:lnTo>
                    <a:lnTo>
                      <a:pt x="237" y="280"/>
                    </a:lnTo>
                    <a:lnTo>
                      <a:pt x="237" y="285"/>
                    </a:lnTo>
                    <a:lnTo>
                      <a:pt x="237" y="290"/>
                    </a:lnTo>
                    <a:lnTo>
                      <a:pt x="242" y="295"/>
                    </a:lnTo>
                    <a:lnTo>
                      <a:pt x="242" y="300"/>
                    </a:lnTo>
                    <a:lnTo>
                      <a:pt x="242" y="305"/>
                    </a:lnTo>
                    <a:lnTo>
                      <a:pt x="237" y="310"/>
                    </a:lnTo>
                    <a:lnTo>
                      <a:pt x="233" y="310"/>
                    </a:lnTo>
                    <a:lnTo>
                      <a:pt x="228" y="310"/>
                    </a:lnTo>
                    <a:lnTo>
                      <a:pt x="223" y="316"/>
                    </a:lnTo>
                    <a:lnTo>
                      <a:pt x="219" y="316"/>
                    </a:lnTo>
                    <a:lnTo>
                      <a:pt x="214" y="316"/>
                    </a:lnTo>
                    <a:lnTo>
                      <a:pt x="209" y="321"/>
                    </a:lnTo>
                    <a:lnTo>
                      <a:pt x="200" y="321"/>
                    </a:lnTo>
                    <a:lnTo>
                      <a:pt x="191" y="326"/>
                    </a:lnTo>
                    <a:lnTo>
                      <a:pt x="186" y="326"/>
                    </a:lnTo>
                    <a:lnTo>
                      <a:pt x="182" y="326"/>
                    </a:lnTo>
                    <a:lnTo>
                      <a:pt x="177" y="326"/>
                    </a:lnTo>
                    <a:lnTo>
                      <a:pt x="177" y="321"/>
                    </a:lnTo>
                    <a:lnTo>
                      <a:pt x="172" y="321"/>
                    </a:lnTo>
                    <a:lnTo>
                      <a:pt x="172" y="326"/>
                    </a:lnTo>
                    <a:lnTo>
                      <a:pt x="168" y="331"/>
                    </a:lnTo>
                    <a:lnTo>
                      <a:pt x="168" y="336"/>
                    </a:lnTo>
                    <a:lnTo>
                      <a:pt x="163" y="341"/>
                    </a:lnTo>
                    <a:lnTo>
                      <a:pt x="163" y="336"/>
                    </a:lnTo>
                    <a:lnTo>
                      <a:pt x="158" y="336"/>
                    </a:lnTo>
                    <a:lnTo>
                      <a:pt x="154" y="336"/>
                    </a:lnTo>
                    <a:lnTo>
                      <a:pt x="149" y="336"/>
                    </a:lnTo>
                    <a:lnTo>
                      <a:pt x="144" y="341"/>
                    </a:lnTo>
                    <a:lnTo>
                      <a:pt x="135" y="341"/>
                    </a:lnTo>
                    <a:lnTo>
                      <a:pt x="130" y="346"/>
                    </a:lnTo>
                    <a:lnTo>
                      <a:pt x="126" y="346"/>
                    </a:lnTo>
                    <a:lnTo>
                      <a:pt x="121" y="346"/>
                    </a:lnTo>
                    <a:lnTo>
                      <a:pt x="116" y="346"/>
                    </a:lnTo>
                    <a:lnTo>
                      <a:pt x="112" y="346"/>
                    </a:lnTo>
                    <a:lnTo>
                      <a:pt x="107" y="346"/>
                    </a:lnTo>
                    <a:lnTo>
                      <a:pt x="102" y="346"/>
                    </a:lnTo>
                    <a:lnTo>
                      <a:pt x="98" y="346"/>
                    </a:lnTo>
                    <a:lnTo>
                      <a:pt x="93" y="346"/>
                    </a:lnTo>
                    <a:lnTo>
                      <a:pt x="89" y="346"/>
                    </a:lnTo>
                    <a:lnTo>
                      <a:pt x="84" y="346"/>
                    </a:lnTo>
                    <a:lnTo>
                      <a:pt x="79" y="346"/>
                    </a:lnTo>
                    <a:lnTo>
                      <a:pt x="75" y="346"/>
                    </a:lnTo>
                    <a:lnTo>
                      <a:pt x="75" y="341"/>
                    </a:lnTo>
                    <a:lnTo>
                      <a:pt x="70" y="341"/>
                    </a:lnTo>
                    <a:lnTo>
                      <a:pt x="65" y="336"/>
                    </a:lnTo>
                    <a:lnTo>
                      <a:pt x="61" y="336"/>
                    </a:lnTo>
                    <a:lnTo>
                      <a:pt x="61" y="331"/>
                    </a:lnTo>
                    <a:lnTo>
                      <a:pt x="61" y="326"/>
                    </a:lnTo>
                    <a:lnTo>
                      <a:pt x="61" y="321"/>
                    </a:lnTo>
                    <a:lnTo>
                      <a:pt x="61" y="316"/>
                    </a:lnTo>
                    <a:lnTo>
                      <a:pt x="61" y="310"/>
                    </a:lnTo>
                    <a:lnTo>
                      <a:pt x="65" y="310"/>
                    </a:lnTo>
                    <a:lnTo>
                      <a:pt x="61" y="310"/>
                    </a:lnTo>
                    <a:lnTo>
                      <a:pt x="65" y="305"/>
                    </a:lnTo>
                    <a:lnTo>
                      <a:pt x="65" y="300"/>
                    </a:lnTo>
                    <a:lnTo>
                      <a:pt x="65" y="295"/>
                    </a:lnTo>
                    <a:lnTo>
                      <a:pt x="61" y="295"/>
                    </a:lnTo>
                    <a:lnTo>
                      <a:pt x="61" y="290"/>
                    </a:lnTo>
                    <a:lnTo>
                      <a:pt x="61" y="285"/>
                    </a:lnTo>
                    <a:lnTo>
                      <a:pt x="61" y="280"/>
                    </a:lnTo>
                    <a:lnTo>
                      <a:pt x="56" y="275"/>
                    </a:lnTo>
                    <a:lnTo>
                      <a:pt x="56" y="270"/>
                    </a:lnTo>
                    <a:lnTo>
                      <a:pt x="51" y="265"/>
                    </a:lnTo>
                    <a:lnTo>
                      <a:pt x="51" y="260"/>
                    </a:lnTo>
                    <a:lnTo>
                      <a:pt x="47" y="260"/>
                    </a:lnTo>
                    <a:lnTo>
                      <a:pt x="47" y="255"/>
                    </a:lnTo>
                    <a:lnTo>
                      <a:pt x="47" y="249"/>
                    </a:lnTo>
                    <a:lnTo>
                      <a:pt x="47" y="255"/>
                    </a:lnTo>
                    <a:lnTo>
                      <a:pt x="47" y="249"/>
                    </a:lnTo>
                    <a:lnTo>
                      <a:pt x="42" y="249"/>
                    </a:lnTo>
                    <a:lnTo>
                      <a:pt x="47" y="249"/>
                    </a:lnTo>
                    <a:lnTo>
                      <a:pt x="42" y="249"/>
                    </a:lnTo>
                    <a:lnTo>
                      <a:pt x="42" y="244"/>
                    </a:lnTo>
                    <a:lnTo>
                      <a:pt x="37" y="239"/>
                    </a:lnTo>
                    <a:lnTo>
                      <a:pt x="37" y="234"/>
                    </a:lnTo>
                    <a:lnTo>
                      <a:pt x="33" y="229"/>
                    </a:lnTo>
                    <a:lnTo>
                      <a:pt x="33" y="224"/>
                    </a:lnTo>
                    <a:lnTo>
                      <a:pt x="28" y="224"/>
                    </a:lnTo>
                    <a:lnTo>
                      <a:pt x="28" y="219"/>
                    </a:lnTo>
                    <a:lnTo>
                      <a:pt x="23" y="219"/>
                    </a:lnTo>
                    <a:lnTo>
                      <a:pt x="23" y="214"/>
                    </a:lnTo>
                    <a:lnTo>
                      <a:pt x="19" y="209"/>
                    </a:lnTo>
                    <a:lnTo>
                      <a:pt x="14" y="209"/>
                    </a:lnTo>
                    <a:lnTo>
                      <a:pt x="14" y="204"/>
                    </a:lnTo>
                    <a:lnTo>
                      <a:pt x="9" y="204"/>
                    </a:lnTo>
                    <a:lnTo>
                      <a:pt x="9" y="199"/>
                    </a:lnTo>
                    <a:lnTo>
                      <a:pt x="5" y="194"/>
                    </a:lnTo>
                    <a:lnTo>
                      <a:pt x="5" y="188"/>
                    </a:lnTo>
                    <a:lnTo>
                      <a:pt x="5" y="183"/>
                    </a:lnTo>
                    <a:lnTo>
                      <a:pt x="5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68"/>
                    </a:lnTo>
                    <a:lnTo>
                      <a:pt x="0" y="163"/>
                    </a:lnTo>
                    <a:lnTo>
                      <a:pt x="0" y="153"/>
                    </a:lnTo>
                    <a:lnTo>
                      <a:pt x="0" y="148"/>
                    </a:lnTo>
                    <a:lnTo>
                      <a:pt x="5" y="148"/>
                    </a:lnTo>
                    <a:lnTo>
                      <a:pt x="5" y="143"/>
                    </a:lnTo>
                    <a:lnTo>
                      <a:pt x="5" y="138"/>
                    </a:lnTo>
                    <a:lnTo>
                      <a:pt x="5" y="133"/>
                    </a:lnTo>
                    <a:lnTo>
                      <a:pt x="5" y="127"/>
                    </a:lnTo>
                    <a:lnTo>
                      <a:pt x="9" y="127"/>
                    </a:lnTo>
                    <a:lnTo>
                      <a:pt x="9" y="122"/>
                    </a:lnTo>
                    <a:lnTo>
                      <a:pt x="9" y="117"/>
                    </a:lnTo>
                    <a:lnTo>
                      <a:pt x="9" y="112"/>
                    </a:lnTo>
                    <a:lnTo>
                      <a:pt x="14" y="112"/>
                    </a:lnTo>
                    <a:lnTo>
                      <a:pt x="14" y="107"/>
                    </a:lnTo>
                    <a:lnTo>
                      <a:pt x="14" y="102"/>
                    </a:lnTo>
                    <a:lnTo>
                      <a:pt x="19" y="102"/>
                    </a:lnTo>
                    <a:lnTo>
                      <a:pt x="19" y="97"/>
                    </a:lnTo>
                    <a:lnTo>
                      <a:pt x="23" y="97"/>
                    </a:lnTo>
                    <a:lnTo>
                      <a:pt x="23" y="92"/>
                    </a:lnTo>
                    <a:lnTo>
                      <a:pt x="23" y="87"/>
                    </a:lnTo>
                    <a:lnTo>
                      <a:pt x="28" y="87"/>
                    </a:lnTo>
                    <a:lnTo>
                      <a:pt x="28" y="82"/>
                    </a:lnTo>
                    <a:lnTo>
                      <a:pt x="33" y="82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2" y="72"/>
                    </a:lnTo>
                    <a:lnTo>
                      <a:pt x="47" y="72"/>
                    </a:lnTo>
                    <a:lnTo>
                      <a:pt x="51" y="72"/>
                    </a:lnTo>
                    <a:lnTo>
                      <a:pt x="51" y="66"/>
                    </a:lnTo>
                    <a:lnTo>
                      <a:pt x="56" y="66"/>
                    </a:lnTo>
                    <a:lnTo>
                      <a:pt x="61" y="66"/>
                    </a:lnTo>
                    <a:lnTo>
                      <a:pt x="65" y="66"/>
                    </a:lnTo>
                    <a:lnTo>
                      <a:pt x="70" y="66"/>
                    </a:lnTo>
                    <a:lnTo>
                      <a:pt x="70" y="72"/>
                    </a:lnTo>
                    <a:lnTo>
                      <a:pt x="75" y="72"/>
                    </a:lnTo>
                    <a:lnTo>
                      <a:pt x="79" y="72"/>
                    </a:lnTo>
                    <a:lnTo>
                      <a:pt x="84" y="72"/>
                    </a:lnTo>
                    <a:lnTo>
                      <a:pt x="89" y="72"/>
                    </a:lnTo>
                    <a:lnTo>
                      <a:pt x="89" y="66"/>
                    </a:lnTo>
                    <a:lnTo>
                      <a:pt x="93" y="66"/>
                    </a:lnTo>
                    <a:lnTo>
                      <a:pt x="98" y="66"/>
                    </a:lnTo>
                    <a:lnTo>
                      <a:pt x="98" y="61"/>
                    </a:lnTo>
                    <a:lnTo>
                      <a:pt x="98" y="56"/>
                    </a:lnTo>
                    <a:lnTo>
                      <a:pt x="93" y="56"/>
                    </a:lnTo>
                    <a:lnTo>
                      <a:pt x="93" y="51"/>
                    </a:lnTo>
                    <a:lnTo>
                      <a:pt x="93" y="46"/>
                    </a:lnTo>
                    <a:lnTo>
                      <a:pt x="93" y="41"/>
                    </a:lnTo>
                    <a:lnTo>
                      <a:pt x="89" y="31"/>
                    </a:lnTo>
                    <a:lnTo>
                      <a:pt x="93" y="26"/>
                    </a:lnTo>
                    <a:lnTo>
                      <a:pt x="89" y="26"/>
                    </a:lnTo>
                    <a:lnTo>
                      <a:pt x="89" y="21"/>
                    </a:lnTo>
                    <a:lnTo>
                      <a:pt x="89" y="16"/>
                    </a:lnTo>
                    <a:lnTo>
                      <a:pt x="89" y="11"/>
                    </a:lnTo>
                    <a:lnTo>
                      <a:pt x="89" y="5"/>
                    </a:lnTo>
                    <a:close/>
                  </a:path>
                </a:pathLst>
              </a:cu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66" name="Freeform 77"/>
              <p:cNvSpPr>
                <a:spLocks/>
              </p:cNvSpPr>
              <p:nvPr/>
            </p:nvSpPr>
            <p:spPr bwMode="auto">
              <a:xfrm>
                <a:off x="2327" y="1859"/>
                <a:ext cx="316" cy="203"/>
              </a:xfrm>
              <a:custGeom>
                <a:avLst/>
                <a:gdLst>
                  <a:gd name="T0" fmla="*/ 65 w 316"/>
                  <a:gd name="T1" fmla="*/ 5 h 203"/>
                  <a:gd name="T2" fmla="*/ 74 w 316"/>
                  <a:gd name="T3" fmla="*/ 10 h 203"/>
                  <a:gd name="T4" fmla="*/ 83 w 316"/>
                  <a:gd name="T5" fmla="*/ 20 h 203"/>
                  <a:gd name="T6" fmla="*/ 97 w 316"/>
                  <a:gd name="T7" fmla="*/ 25 h 203"/>
                  <a:gd name="T8" fmla="*/ 102 w 316"/>
                  <a:gd name="T9" fmla="*/ 36 h 203"/>
                  <a:gd name="T10" fmla="*/ 111 w 316"/>
                  <a:gd name="T11" fmla="*/ 41 h 203"/>
                  <a:gd name="T12" fmla="*/ 121 w 316"/>
                  <a:gd name="T13" fmla="*/ 46 h 203"/>
                  <a:gd name="T14" fmla="*/ 125 w 316"/>
                  <a:gd name="T15" fmla="*/ 56 h 203"/>
                  <a:gd name="T16" fmla="*/ 135 w 316"/>
                  <a:gd name="T17" fmla="*/ 61 h 203"/>
                  <a:gd name="T18" fmla="*/ 144 w 316"/>
                  <a:gd name="T19" fmla="*/ 71 h 203"/>
                  <a:gd name="T20" fmla="*/ 153 w 316"/>
                  <a:gd name="T21" fmla="*/ 76 h 203"/>
                  <a:gd name="T22" fmla="*/ 162 w 316"/>
                  <a:gd name="T23" fmla="*/ 81 h 203"/>
                  <a:gd name="T24" fmla="*/ 167 w 316"/>
                  <a:gd name="T25" fmla="*/ 92 h 203"/>
                  <a:gd name="T26" fmla="*/ 181 w 316"/>
                  <a:gd name="T27" fmla="*/ 97 h 203"/>
                  <a:gd name="T28" fmla="*/ 186 w 316"/>
                  <a:gd name="T29" fmla="*/ 107 h 203"/>
                  <a:gd name="T30" fmla="*/ 195 w 316"/>
                  <a:gd name="T31" fmla="*/ 112 h 203"/>
                  <a:gd name="T32" fmla="*/ 204 w 316"/>
                  <a:gd name="T33" fmla="*/ 117 h 203"/>
                  <a:gd name="T34" fmla="*/ 218 w 316"/>
                  <a:gd name="T35" fmla="*/ 122 h 203"/>
                  <a:gd name="T36" fmla="*/ 228 w 316"/>
                  <a:gd name="T37" fmla="*/ 132 h 203"/>
                  <a:gd name="T38" fmla="*/ 232 w 316"/>
                  <a:gd name="T39" fmla="*/ 142 h 203"/>
                  <a:gd name="T40" fmla="*/ 242 w 316"/>
                  <a:gd name="T41" fmla="*/ 137 h 203"/>
                  <a:gd name="T42" fmla="*/ 251 w 316"/>
                  <a:gd name="T43" fmla="*/ 142 h 203"/>
                  <a:gd name="T44" fmla="*/ 265 w 316"/>
                  <a:gd name="T45" fmla="*/ 142 h 203"/>
                  <a:gd name="T46" fmla="*/ 279 w 316"/>
                  <a:gd name="T47" fmla="*/ 142 h 203"/>
                  <a:gd name="T48" fmla="*/ 293 w 316"/>
                  <a:gd name="T49" fmla="*/ 142 h 203"/>
                  <a:gd name="T50" fmla="*/ 307 w 316"/>
                  <a:gd name="T51" fmla="*/ 142 h 203"/>
                  <a:gd name="T52" fmla="*/ 316 w 316"/>
                  <a:gd name="T53" fmla="*/ 158 h 203"/>
                  <a:gd name="T54" fmla="*/ 307 w 316"/>
                  <a:gd name="T55" fmla="*/ 183 h 203"/>
                  <a:gd name="T56" fmla="*/ 297 w 316"/>
                  <a:gd name="T57" fmla="*/ 203 h 203"/>
                  <a:gd name="T58" fmla="*/ 283 w 316"/>
                  <a:gd name="T59" fmla="*/ 198 h 203"/>
                  <a:gd name="T60" fmla="*/ 269 w 316"/>
                  <a:gd name="T61" fmla="*/ 198 h 203"/>
                  <a:gd name="T62" fmla="*/ 255 w 316"/>
                  <a:gd name="T63" fmla="*/ 198 h 203"/>
                  <a:gd name="T64" fmla="*/ 237 w 316"/>
                  <a:gd name="T65" fmla="*/ 198 h 203"/>
                  <a:gd name="T66" fmla="*/ 223 w 316"/>
                  <a:gd name="T67" fmla="*/ 198 h 203"/>
                  <a:gd name="T68" fmla="*/ 209 w 316"/>
                  <a:gd name="T69" fmla="*/ 198 h 203"/>
                  <a:gd name="T70" fmla="*/ 190 w 316"/>
                  <a:gd name="T71" fmla="*/ 198 h 203"/>
                  <a:gd name="T72" fmla="*/ 167 w 316"/>
                  <a:gd name="T73" fmla="*/ 193 h 203"/>
                  <a:gd name="T74" fmla="*/ 153 w 316"/>
                  <a:gd name="T75" fmla="*/ 193 h 203"/>
                  <a:gd name="T76" fmla="*/ 139 w 316"/>
                  <a:gd name="T77" fmla="*/ 193 h 203"/>
                  <a:gd name="T78" fmla="*/ 121 w 316"/>
                  <a:gd name="T79" fmla="*/ 188 h 203"/>
                  <a:gd name="T80" fmla="*/ 111 w 316"/>
                  <a:gd name="T81" fmla="*/ 193 h 203"/>
                  <a:gd name="T82" fmla="*/ 83 w 316"/>
                  <a:gd name="T83" fmla="*/ 193 h 203"/>
                  <a:gd name="T84" fmla="*/ 70 w 316"/>
                  <a:gd name="T85" fmla="*/ 193 h 203"/>
                  <a:gd name="T86" fmla="*/ 51 w 316"/>
                  <a:gd name="T87" fmla="*/ 193 h 203"/>
                  <a:gd name="T88" fmla="*/ 37 w 316"/>
                  <a:gd name="T89" fmla="*/ 188 h 203"/>
                  <a:gd name="T90" fmla="*/ 23 w 316"/>
                  <a:gd name="T91" fmla="*/ 183 h 203"/>
                  <a:gd name="T92" fmla="*/ 14 w 316"/>
                  <a:gd name="T93" fmla="*/ 173 h 203"/>
                  <a:gd name="T94" fmla="*/ 4 w 316"/>
                  <a:gd name="T95" fmla="*/ 168 h 203"/>
                  <a:gd name="T96" fmla="*/ 9 w 316"/>
                  <a:gd name="T97" fmla="*/ 147 h 203"/>
                  <a:gd name="T98" fmla="*/ 18 w 316"/>
                  <a:gd name="T99" fmla="*/ 117 h 203"/>
                  <a:gd name="T100" fmla="*/ 28 w 316"/>
                  <a:gd name="T101" fmla="*/ 86 h 20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16"/>
                  <a:gd name="T154" fmla="*/ 0 h 203"/>
                  <a:gd name="T155" fmla="*/ 316 w 316"/>
                  <a:gd name="T156" fmla="*/ 203 h 20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16" h="203">
                    <a:moveTo>
                      <a:pt x="60" y="0"/>
                    </a:moveTo>
                    <a:lnTo>
                      <a:pt x="65" y="0"/>
                    </a:lnTo>
                    <a:lnTo>
                      <a:pt x="65" y="5"/>
                    </a:lnTo>
                    <a:lnTo>
                      <a:pt x="70" y="5"/>
                    </a:lnTo>
                    <a:lnTo>
                      <a:pt x="70" y="10"/>
                    </a:lnTo>
                    <a:lnTo>
                      <a:pt x="74" y="10"/>
                    </a:lnTo>
                    <a:lnTo>
                      <a:pt x="79" y="10"/>
                    </a:lnTo>
                    <a:lnTo>
                      <a:pt x="79" y="15"/>
                    </a:lnTo>
                    <a:lnTo>
                      <a:pt x="83" y="20"/>
                    </a:lnTo>
                    <a:lnTo>
                      <a:pt x="88" y="20"/>
                    </a:lnTo>
                    <a:lnTo>
                      <a:pt x="93" y="25"/>
                    </a:lnTo>
                    <a:lnTo>
                      <a:pt x="97" y="25"/>
                    </a:lnTo>
                    <a:lnTo>
                      <a:pt x="97" y="31"/>
                    </a:lnTo>
                    <a:lnTo>
                      <a:pt x="102" y="31"/>
                    </a:lnTo>
                    <a:lnTo>
                      <a:pt x="102" y="36"/>
                    </a:lnTo>
                    <a:lnTo>
                      <a:pt x="107" y="36"/>
                    </a:lnTo>
                    <a:lnTo>
                      <a:pt x="107" y="41"/>
                    </a:lnTo>
                    <a:lnTo>
                      <a:pt x="111" y="41"/>
                    </a:lnTo>
                    <a:lnTo>
                      <a:pt x="111" y="46"/>
                    </a:lnTo>
                    <a:lnTo>
                      <a:pt x="116" y="46"/>
                    </a:lnTo>
                    <a:lnTo>
                      <a:pt x="121" y="46"/>
                    </a:lnTo>
                    <a:lnTo>
                      <a:pt x="121" y="51"/>
                    </a:lnTo>
                    <a:lnTo>
                      <a:pt x="125" y="51"/>
                    </a:lnTo>
                    <a:lnTo>
                      <a:pt x="125" y="56"/>
                    </a:lnTo>
                    <a:lnTo>
                      <a:pt x="130" y="56"/>
                    </a:lnTo>
                    <a:lnTo>
                      <a:pt x="130" y="61"/>
                    </a:lnTo>
                    <a:lnTo>
                      <a:pt x="135" y="61"/>
                    </a:lnTo>
                    <a:lnTo>
                      <a:pt x="139" y="66"/>
                    </a:lnTo>
                    <a:lnTo>
                      <a:pt x="144" y="66"/>
                    </a:lnTo>
                    <a:lnTo>
                      <a:pt x="144" y="71"/>
                    </a:lnTo>
                    <a:lnTo>
                      <a:pt x="149" y="71"/>
                    </a:lnTo>
                    <a:lnTo>
                      <a:pt x="149" y="76"/>
                    </a:lnTo>
                    <a:lnTo>
                      <a:pt x="153" y="76"/>
                    </a:lnTo>
                    <a:lnTo>
                      <a:pt x="153" y="81"/>
                    </a:lnTo>
                    <a:lnTo>
                      <a:pt x="158" y="81"/>
                    </a:lnTo>
                    <a:lnTo>
                      <a:pt x="162" y="81"/>
                    </a:lnTo>
                    <a:lnTo>
                      <a:pt x="162" y="86"/>
                    </a:lnTo>
                    <a:lnTo>
                      <a:pt x="167" y="86"/>
                    </a:lnTo>
                    <a:lnTo>
                      <a:pt x="167" y="92"/>
                    </a:lnTo>
                    <a:lnTo>
                      <a:pt x="172" y="92"/>
                    </a:lnTo>
                    <a:lnTo>
                      <a:pt x="176" y="97"/>
                    </a:lnTo>
                    <a:lnTo>
                      <a:pt x="181" y="97"/>
                    </a:lnTo>
                    <a:lnTo>
                      <a:pt x="181" y="102"/>
                    </a:lnTo>
                    <a:lnTo>
                      <a:pt x="186" y="102"/>
                    </a:lnTo>
                    <a:lnTo>
                      <a:pt x="186" y="107"/>
                    </a:lnTo>
                    <a:lnTo>
                      <a:pt x="190" y="107"/>
                    </a:lnTo>
                    <a:lnTo>
                      <a:pt x="195" y="107"/>
                    </a:lnTo>
                    <a:lnTo>
                      <a:pt x="195" y="112"/>
                    </a:lnTo>
                    <a:lnTo>
                      <a:pt x="200" y="112"/>
                    </a:lnTo>
                    <a:lnTo>
                      <a:pt x="204" y="112"/>
                    </a:lnTo>
                    <a:lnTo>
                      <a:pt x="204" y="117"/>
                    </a:lnTo>
                    <a:lnTo>
                      <a:pt x="209" y="117"/>
                    </a:lnTo>
                    <a:lnTo>
                      <a:pt x="214" y="117"/>
                    </a:lnTo>
                    <a:lnTo>
                      <a:pt x="218" y="122"/>
                    </a:lnTo>
                    <a:lnTo>
                      <a:pt x="223" y="127"/>
                    </a:lnTo>
                    <a:lnTo>
                      <a:pt x="223" y="132"/>
                    </a:lnTo>
                    <a:lnTo>
                      <a:pt x="228" y="132"/>
                    </a:lnTo>
                    <a:lnTo>
                      <a:pt x="228" y="137"/>
                    </a:lnTo>
                    <a:lnTo>
                      <a:pt x="232" y="137"/>
                    </a:lnTo>
                    <a:lnTo>
                      <a:pt x="232" y="142"/>
                    </a:lnTo>
                    <a:lnTo>
                      <a:pt x="237" y="142"/>
                    </a:lnTo>
                    <a:lnTo>
                      <a:pt x="242" y="142"/>
                    </a:lnTo>
                    <a:lnTo>
                      <a:pt x="242" y="137"/>
                    </a:lnTo>
                    <a:lnTo>
                      <a:pt x="246" y="137"/>
                    </a:lnTo>
                    <a:lnTo>
                      <a:pt x="246" y="142"/>
                    </a:lnTo>
                    <a:lnTo>
                      <a:pt x="251" y="142"/>
                    </a:lnTo>
                    <a:lnTo>
                      <a:pt x="255" y="142"/>
                    </a:lnTo>
                    <a:lnTo>
                      <a:pt x="260" y="142"/>
                    </a:lnTo>
                    <a:lnTo>
                      <a:pt x="265" y="142"/>
                    </a:lnTo>
                    <a:lnTo>
                      <a:pt x="269" y="142"/>
                    </a:lnTo>
                    <a:lnTo>
                      <a:pt x="274" y="142"/>
                    </a:lnTo>
                    <a:lnTo>
                      <a:pt x="279" y="142"/>
                    </a:lnTo>
                    <a:lnTo>
                      <a:pt x="283" y="142"/>
                    </a:lnTo>
                    <a:lnTo>
                      <a:pt x="288" y="142"/>
                    </a:lnTo>
                    <a:lnTo>
                      <a:pt x="293" y="142"/>
                    </a:lnTo>
                    <a:lnTo>
                      <a:pt x="297" y="142"/>
                    </a:lnTo>
                    <a:lnTo>
                      <a:pt x="302" y="142"/>
                    </a:lnTo>
                    <a:lnTo>
                      <a:pt x="307" y="142"/>
                    </a:lnTo>
                    <a:lnTo>
                      <a:pt x="311" y="147"/>
                    </a:lnTo>
                    <a:lnTo>
                      <a:pt x="316" y="147"/>
                    </a:lnTo>
                    <a:lnTo>
                      <a:pt x="316" y="158"/>
                    </a:lnTo>
                    <a:lnTo>
                      <a:pt x="311" y="163"/>
                    </a:lnTo>
                    <a:lnTo>
                      <a:pt x="311" y="168"/>
                    </a:lnTo>
                    <a:lnTo>
                      <a:pt x="307" y="183"/>
                    </a:lnTo>
                    <a:lnTo>
                      <a:pt x="307" y="203"/>
                    </a:lnTo>
                    <a:lnTo>
                      <a:pt x="302" y="203"/>
                    </a:lnTo>
                    <a:lnTo>
                      <a:pt x="297" y="203"/>
                    </a:lnTo>
                    <a:lnTo>
                      <a:pt x="293" y="198"/>
                    </a:lnTo>
                    <a:lnTo>
                      <a:pt x="288" y="198"/>
                    </a:lnTo>
                    <a:lnTo>
                      <a:pt x="283" y="198"/>
                    </a:lnTo>
                    <a:lnTo>
                      <a:pt x="279" y="198"/>
                    </a:lnTo>
                    <a:lnTo>
                      <a:pt x="274" y="198"/>
                    </a:lnTo>
                    <a:lnTo>
                      <a:pt x="269" y="198"/>
                    </a:lnTo>
                    <a:lnTo>
                      <a:pt x="265" y="198"/>
                    </a:lnTo>
                    <a:lnTo>
                      <a:pt x="260" y="198"/>
                    </a:lnTo>
                    <a:lnTo>
                      <a:pt x="255" y="198"/>
                    </a:lnTo>
                    <a:lnTo>
                      <a:pt x="251" y="198"/>
                    </a:lnTo>
                    <a:lnTo>
                      <a:pt x="246" y="198"/>
                    </a:lnTo>
                    <a:lnTo>
                      <a:pt x="237" y="198"/>
                    </a:lnTo>
                    <a:lnTo>
                      <a:pt x="232" y="198"/>
                    </a:lnTo>
                    <a:lnTo>
                      <a:pt x="228" y="198"/>
                    </a:lnTo>
                    <a:lnTo>
                      <a:pt x="223" y="198"/>
                    </a:lnTo>
                    <a:lnTo>
                      <a:pt x="218" y="198"/>
                    </a:lnTo>
                    <a:lnTo>
                      <a:pt x="214" y="198"/>
                    </a:lnTo>
                    <a:lnTo>
                      <a:pt x="209" y="198"/>
                    </a:lnTo>
                    <a:lnTo>
                      <a:pt x="204" y="198"/>
                    </a:lnTo>
                    <a:lnTo>
                      <a:pt x="195" y="198"/>
                    </a:lnTo>
                    <a:lnTo>
                      <a:pt x="190" y="198"/>
                    </a:lnTo>
                    <a:lnTo>
                      <a:pt x="186" y="198"/>
                    </a:lnTo>
                    <a:lnTo>
                      <a:pt x="167" y="198"/>
                    </a:lnTo>
                    <a:lnTo>
                      <a:pt x="167" y="193"/>
                    </a:lnTo>
                    <a:lnTo>
                      <a:pt x="162" y="193"/>
                    </a:lnTo>
                    <a:lnTo>
                      <a:pt x="158" y="193"/>
                    </a:lnTo>
                    <a:lnTo>
                      <a:pt x="153" y="193"/>
                    </a:lnTo>
                    <a:lnTo>
                      <a:pt x="149" y="193"/>
                    </a:lnTo>
                    <a:lnTo>
                      <a:pt x="144" y="193"/>
                    </a:lnTo>
                    <a:lnTo>
                      <a:pt x="139" y="193"/>
                    </a:lnTo>
                    <a:lnTo>
                      <a:pt x="135" y="193"/>
                    </a:lnTo>
                    <a:lnTo>
                      <a:pt x="130" y="188"/>
                    </a:lnTo>
                    <a:lnTo>
                      <a:pt x="121" y="188"/>
                    </a:lnTo>
                    <a:lnTo>
                      <a:pt x="121" y="193"/>
                    </a:lnTo>
                    <a:lnTo>
                      <a:pt x="116" y="193"/>
                    </a:lnTo>
                    <a:lnTo>
                      <a:pt x="111" y="193"/>
                    </a:lnTo>
                    <a:lnTo>
                      <a:pt x="97" y="193"/>
                    </a:lnTo>
                    <a:lnTo>
                      <a:pt x="93" y="193"/>
                    </a:lnTo>
                    <a:lnTo>
                      <a:pt x="83" y="193"/>
                    </a:lnTo>
                    <a:lnTo>
                      <a:pt x="79" y="193"/>
                    </a:lnTo>
                    <a:lnTo>
                      <a:pt x="74" y="193"/>
                    </a:lnTo>
                    <a:lnTo>
                      <a:pt x="70" y="193"/>
                    </a:lnTo>
                    <a:lnTo>
                      <a:pt x="60" y="193"/>
                    </a:lnTo>
                    <a:lnTo>
                      <a:pt x="56" y="193"/>
                    </a:lnTo>
                    <a:lnTo>
                      <a:pt x="51" y="193"/>
                    </a:lnTo>
                    <a:lnTo>
                      <a:pt x="46" y="193"/>
                    </a:lnTo>
                    <a:lnTo>
                      <a:pt x="42" y="193"/>
                    </a:lnTo>
                    <a:lnTo>
                      <a:pt x="37" y="188"/>
                    </a:lnTo>
                    <a:lnTo>
                      <a:pt x="32" y="188"/>
                    </a:lnTo>
                    <a:lnTo>
                      <a:pt x="28" y="183"/>
                    </a:lnTo>
                    <a:lnTo>
                      <a:pt x="23" y="183"/>
                    </a:lnTo>
                    <a:lnTo>
                      <a:pt x="23" y="178"/>
                    </a:lnTo>
                    <a:lnTo>
                      <a:pt x="18" y="178"/>
                    </a:lnTo>
                    <a:lnTo>
                      <a:pt x="14" y="173"/>
                    </a:lnTo>
                    <a:lnTo>
                      <a:pt x="9" y="173"/>
                    </a:lnTo>
                    <a:lnTo>
                      <a:pt x="9" y="168"/>
                    </a:lnTo>
                    <a:lnTo>
                      <a:pt x="4" y="168"/>
                    </a:lnTo>
                    <a:lnTo>
                      <a:pt x="0" y="168"/>
                    </a:lnTo>
                    <a:lnTo>
                      <a:pt x="4" y="147"/>
                    </a:lnTo>
                    <a:lnTo>
                      <a:pt x="9" y="147"/>
                    </a:lnTo>
                    <a:lnTo>
                      <a:pt x="9" y="142"/>
                    </a:lnTo>
                    <a:lnTo>
                      <a:pt x="14" y="132"/>
                    </a:lnTo>
                    <a:lnTo>
                      <a:pt x="18" y="117"/>
                    </a:lnTo>
                    <a:lnTo>
                      <a:pt x="23" y="107"/>
                    </a:lnTo>
                    <a:lnTo>
                      <a:pt x="23" y="97"/>
                    </a:lnTo>
                    <a:lnTo>
                      <a:pt x="28" y="86"/>
                    </a:lnTo>
                    <a:lnTo>
                      <a:pt x="46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67" name="Freeform 78"/>
              <p:cNvSpPr>
                <a:spLocks/>
              </p:cNvSpPr>
              <p:nvPr/>
            </p:nvSpPr>
            <p:spPr bwMode="auto">
              <a:xfrm>
                <a:off x="2108" y="1869"/>
                <a:ext cx="149" cy="270"/>
              </a:xfrm>
              <a:custGeom>
                <a:avLst/>
                <a:gdLst>
                  <a:gd name="T0" fmla="*/ 149 w 149"/>
                  <a:gd name="T1" fmla="*/ 76 h 270"/>
                  <a:gd name="T2" fmla="*/ 144 w 149"/>
                  <a:gd name="T3" fmla="*/ 87 h 270"/>
                  <a:gd name="T4" fmla="*/ 140 w 149"/>
                  <a:gd name="T5" fmla="*/ 97 h 270"/>
                  <a:gd name="T6" fmla="*/ 135 w 149"/>
                  <a:gd name="T7" fmla="*/ 117 h 270"/>
                  <a:gd name="T8" fmla="*/ 126 w 149"/>
                  <a:gd name="T9" fmla="*/ 127 h 270"/>
                  <a:gd name="T10" fmla="*/ 126 w 149"/>
                  <a:gd name="T11" fmla="*/ 137 h 270"/>
                  <a:gd name="T12" fmla="*/ 126 w 149"/>
                  <a:gd name="T13" fmla="*/ 137 h 270"/>
                  <a:gd name="T14" fmla="*/ 126 w 149"/>
                  <a:gd name="T15" fmla="*/ 148 h 270"/>
                  <a:gd name="T16" fmla="*/ 121 w 149"/>
                  <a:gd name="T17" fmla="*/ 163 h 270"/>
                  <a:gd name="T18" fmla="*/ 117 w 149"/>
                  <a:gd name="T19" fmla="*/ 183 h 270"/>
                  <a:gd name="T20" fmla="*/ 117 w 149"/>
                  <a:gd name="T21" fmla="*/ 198 h 270"/>
                  <a:gd name="T22" fmla="*/ 112 w 149"/>
                  <a:gd name="T23" fmla="*/ 214 h 270"/>
                  <a:gd name="T24" fmla="*/ 107 w 149"/>
                  <a:gd name="T25" fmla="*/ 219 h 270"/>
                  <a:gd name="T26" fmla="*/ 98 w 149"/>
                  <a:gd name="T27" fmla="*/ 234 h 270"/>
                  <a:gd name="T28" fmla="*/ 93 w 149"/>
                  <a:gd name="T29" fmla="*/ 249 h 270"/>
                  <a:gd name="T30" fmla="*/ 89 w 149"/>
                  <a:gd name="T31" fmla="*/ 259 h 270"/>
                  <a:gd name="T32" fmla="*/ 84 w 149"/>
                  <a:gd name="T33" fmla="*/ 270 h 270"/>
                  <a:gd name="T34" fmla="*/ 75 w 149"/>
                  <a:gd name="T35" fmla="*/ 265 h 270"/>
                  <a:gd name="T36" fmla="*/ 56 w 149"/>
                  <a:gd name="T37" fmla="*/ 259 h 270"/>
                  <a:gd name="T38" fmla="*/ 42 w 149"/>
                  <a:gd name="T39" fmla="*/ 249 h 270"/>
                  <a:gd name="T40" fmla="*/ 33 w 149"/>
                  <a:gd name="T41" fmla="*/ 239 h 270"/>
                  <a:gd name="T42" fmla="*/ 28 w 149"/>
                  <a:gd name="T43" fmla="*/ 234 h 270"/>
                  <a:gd name="T44" fmla="*/ 24 w 149"/>
                  <a:gd name="T45" fmla="*/ 229 h 270"/>
                  <a:gd name="T46" fmla="*/ 19 w 149"/>
                  <a:gd name="T47" fmla="*/ 224 h 270"/>
                  <a:gd name="T48" fmla="*/ 14 w 149"/>
                  <a:gd name="T49" fmla="*/ 219 h 270"/>
                  <a:gd name="T50" fmla="*/ 14 w 149"/>
                  <a:gd name="T51" fmla="*/ 209 h 270"/>
                  <a:gd name="T52" fmla="*/ 10 w 149"/>
                  <a:gd name="T53" fmla="*/ 204 h 270"/>
                  <a:gd name="T54" fmla="*/ 5 w 149"/>
                  <a:gd name="T55" fmla="*/ 198 h 270"/>
                  <a:gd name="T56" fmla="*/ 5 w 149"/>
                  <a:gd name="T57" fmla="*/ 188 h 270"/>
                  <a:gd name="T58" fmla="*/ 0 w 149"/>
                  <a:gd name="T59" fmla="*/ 178 h 270"/>
                  <a:gd name="T60" fmla="*/ 0 w 149"/>
                  <a:gd name="T61" fmla="*/ 168 h 270"/>
                  <a:gd name="T62" fmla="*/ 0 w 149"/>
                  <a:gd name="T63" fmla="*/ 158 h 270"/>
                  <a:gd name="T64" fmla="*/ 0 w 149"/>
                  <a:gd name="T65" fmla="*/ 148 h 270"/>
                  <a:gd name="T66" fmla="*/ 0 w 149"/>
                  <a:gd name="T67" fmla="*/ 137 h 270"/>
                  <a:gd name="T68" fmla="*/ 5 w 149"/>
                  <a:gd name="T69" fmla="*/ 132 h 270"/>
                  <a:gd name="T70" fmla="*/ 5 w 149"/>
                  <a:gd name="T71" fmla="*/ 122 h 270"/>
                  <a:gd name="T72" fmla="*/ 10 w 149"/>
                  <a:gd name="T73" fmla="*/ 117 h 270"/>
                  <a:gd name="T74" fmla="*/ 10 w 149"/>
                  <a:gd name="T75" fmla="*/ 107 h 270"/>
                  <a:gd name="T76" fmla="*/ 14 w 149"/>
                  <a:gd name="T77" fmla="*/ 102 h 270"/>
                  <a:gd name="T78" fmla="*/ 19 w 149"/>
                  <a:gd name="T79" fmla="*/ 97 h 270"/>
                  <a:gd name="T80" fmla="*/ 24 w 149"/>
                  <a:gd name="T81" fmla="*/ 92 h 270"/>
                  <a:gd name="T82" fmla="*/ 37 w 149"/>
                  <a:gd name="T83" fmla="*/ 71 h 270"/>
                  <a:gd name="T84" fmla="*/ 51 w 149"/>
                  <a:gd name="T85" fmla="*/ 61 h 270"/>
                  <a:gd name="T86" fmla="*/ 65 w 149"/>
                  <a:gd name="T87" fmla="*/ 41 h 270"/>
                  <a:gd name="T88" fmla="*/ 75 w 149"/>
                  <a:gd name="T89" fmla="*/ 15 h 270"/>
                  <a:gd name="T90" fmla="*/ 89 w 149"/>
                  <a:gd name="T91" fmla="*/ 10 h 270"/>
                  <a:gd name="T92" fmla="*/ 98 w 149"/>
                  <a:gd name="T93" fmla="*/ 15 h 270"/>
                  <a:gd name="T94" fmla="*/ 107 w 149"/>
                  <a:gd name="T95" fmla="*/ 21 h 270"/>
                  <a:gd name="T96" fmla="*/ 117 w 149"/>
                  <a:gd name="T97" fmla="*/ 31 h 270"/>
                  <a:gd name="T98" fmla="*/ 130 w 149"/>
                  <a:gd name="T99" fmla="*/ 51 h 270"/>
                  <a:gd name="T100" fmla="*/ 144 w 149"/>
                  <a:gd name="T101" fmla="*/ 61 h 2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9"/>
                  <a:gd name="T154" fmla="*/ 0 h 270"/>
                  <a:gd name="T155" fmla="*/ 149 w 149"/>
                  <a:gd name="T156" fmla="*/ 270 h 2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9" h="270">
                    <a:moveTo>
                      <a:pt x="149" y="71"/>
                    </a:moveTo>
                    <a:lnTo>
                      <a:pt x="149" y="76"/>
                    </a:lnTo>
                    <a:lnTo>
                      <a:pt x="149" y="82"/>
                    </a:lnTo>
                    <a:lnTo>
                      <a:pt x="144" y="87"/>
                    </a:lnTo>
                    <a:lnTo>
                      <a:pt x="144" y="92"/>
                    </a:lnTo>
                    <a:lnTo>
                      <a:pt x="140" y="97"/>
                    </a:lnTo>
                    <a:lnTo>
                      <a:pt x="140" y="102"/>
                    </a:lnTo>
                    <a:lnTo>
                      <a:pt x="135" y="117"/>
                    </a:lnTo>
                    <a:lnTo>
                      <a:pt x="130" y="127"/>
                    </a:lnTo>
                    <a:lnTo>
                      <a:pt x="126" y="127"/>
                    </a:lnTo>
                    <a:lnTo>
                      <a:pt x="126" y="132"/>
                    </a:lnTo>
                    <a:lnTo>
                      <a:pt x="126" y="137"/>
                    </a:lnTo>
                    <a:lnTo>
                      <a:pt x="130" y="137"/>
                    </a:lnTo>
                    <a:lnTo>
                      <a:pt x="126" y="137"/>
                    </a:lnTo>
                    <a:lnTo>
                      <a:pt x="126" y="143"/>
                    </a:lnTo>
                    <a:lnTo>
                      <a:pt x="126" y="148"/>
                    </a:lnTo>
                    <a:lnTo>
                      <a:pt x="126" y="153"/>
                    </a:lnTo>
                    <a:lnTo>
                      <a:pt x="121" y="163"/>
                    </a:lnTo>
                    <a:lnTo>
                      <a:pt x="121" y="178"/>
                    </a:lnTo>
                    <a:lnTo>
                      <a:pt x="117" y="183"/>
                    </a:lnTo>
                    <a:lnTo>
                      <a:pt x="117" y="188"/>
                    </a:lnTo>
                    <a:lnTo>
                      <a:pt x="117" y="198"/>
                    </a:lnTo>
                    <a:lnTo>
                      <a:pt x="112" y="204"/>
                    </a:lnTo>
                    <a:lnTo>
                      <a:pt x="112" y="214"/>
                    </a:lnTo>
                    <a:lnTo>
                      <a:pt x="112" y="219"/>
                    </a:lnTo>
                    <a:lnTo>
                      <a:pt x="107" y="219"/>
                    </a:lnTo>
                    <a:lnTo>
                      <a:pt x="107" y="224"/>
                    </a:lnTo>
                    <a:lnTo>
                      <a:pt x="98" y="234"/>
                    </a:lnTo>
                    <a:lnTo>
                      <a:pt x="93" y="244"/>
                    </a:lnTo>
                    <a:lnTo>
                      <a:pt x="93" y="249"/>
                    </a:lnTo>
                    <a:lnTo>
                      <a:pt x="89" y="254"/>
                    </a:lnTo>
                    <a:lnTo>
                      <a:pt x="89" y="259"/>
                    </a:lnTo>
                    <a:lnTo>
                      <a:pt x="89" y="265"/>
                    </a:lnTo>
                    <a:lnTo>
                      <a:pt x="84" y="270"/>
                    </a:lnTo>
                    <a:lnTo>
                      <a:pt x="79" y="265"/>
                    </a:lnTo>
                    <a:lnTo>
                      <a:pt x="75" y="265"/>
                    </a:lnTo>
                    <a:lnTo>
                      <a:pt x="70" y="265"/>
                    </a:lnTo>
                    <a:lnTo>
                      <a:pt x="56" y="259"/>
                    </a:lnTo>
                    <a:lnTo>
                      <a:pt x="47" y="254"/>
                    </a:lnTo>
                    <a:lnTo>
                      <a:pt x="42" y="249"/>
                    </a:lnTo>
                    <a:lnTo>
                      <a:pt x="33" y="244"/>
                    </a:lnTo>
                    <a:lnTo>
                      <a:pt x="33" y="239"/>
                    </a:lnTo>
                    <a:lnTo>
                      <a:pt x="28" y="239"/>
                    </a:lnTo>
                    <a:lnTo>
                      <a:pt x="28" y="234"/>
                    </a:lnTo>
                    <a:lnTo>
                      <a:pt x="24" y="234"/>
                    </a:lnTo>
                    <a:lnTo>
                      <a:pt x="24" y="229"/>
                    </a:lnTo>
                    <a:lnTo>
                      <a:pt x="24" y="224"/>
                    </a:lnTo>
                    <a:lnTo>
                      <a:pt x="19" y="224"/>
                    </a:lnTo>
                    <a:lnTo>
                      <a:pt x="19" y="219"/>
                    </a:lnTo>
                    <a:lnTo>
                      <a:pt x="14" y="219"/>
                    </a:lnTo>
                    <a:lnTo>
                      <a:pt x="14" y="214"/>
                    </a:lnTo>
                    <a:lnTo>
                      <a:pt x="14" y="209"/>
                    </a:lnTo>
                    <a:lnTo>
                      <a:pt x="10" y="209"/>
                    </a:lnTo>
                    <a:lnTo>
                      <a:pt x="10" y="204"/>
                    </a:lnTo>
                    <a:lnTo>
                      <a:pt x="10" y="198"/>
                    </a:lnTo>
                    <a:lnTo>
                      <a:pt x="5" y="198"/>
                    </a:lnTo>
                    <a:lnTo>
                      <a:pt x="5" y="193"/>
                    </a:lnTo>
                    <a:lnTo>
                      <a:pt x="5" y="188"/>
                    </a:lnTo>
                    <a:lnTo>
                      <a:pt x="5" y="183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68"/>
                    </a:lnTo>
                    <a:lnTo>
                      <a:pt x="0" y="163"/>
                    </a:lnTo>
                    <a:lnTo>
                      <a:pt x="0" y="158"/>
                    </a:lnTo>
                    <a:lnTo>
                      <a:pt x="0" y="153"/>
                    </a:lnTo>
                    <a:lnTo>
                      <a:pt x="0" y="148"/>
                    </a:lnTo>
                    <a:lnTo>
                      <a:pt x="0" y="143"/>
                    </a:lnTo>
                    <a:lnTo>
                      <a:pt x="0" y="137"/>
                    </a:lnTo>
                    <a:lnTo>
                      <a:pt x="5" y="137"/>
                    </a:lnTo>
                    <a:lnTo>
                      <a:pt x="5" y="132"/>
                    </a:lnTo>
                    <a:lnTo>
                      <a:pt x="5" y="127"/>
                    </a:lnTo>
                    <a:lnTo>
                      <a:pt x="5" y="122"/>
                    </a:lnTo>
                    <a:lnTo>
                      <a:pt x="5" y="117"/>
                    </a:lnTo>
                    <a:lnTo>
                      <a:pt x="10" y="117"/>
                    </a:lnTo>
                    <a:lnTo>
                      <a:pt x="10" y="112"/>
                    </a:lnTo>
                    <a:lnTo>
                      <a:pt x="10" y="107"/>
                    </a:lnTo>
                    <a:lnTo>
                      <a:pt x="14" y="107"/>
                    </a:lnTo>
                    <a:lnTo>
                      <a:pt x="14" y="102"/>
                    </a:lnTo>
                    <a:lnTo>
                      <a:pt x="14" y="97"/>
                    </a:lnTo>
                    <a:lnTo>
                      <a:pt x="19" y="97"/>
                    </a:lnTo>
                    <a:lnTo>
                      <a:pt x="19" y="92"/>
                    </a:lnTo>
                    <a:lnTo>
                      <a:pt x="24" y="92"/>
                    </a:lnTo>
                    <a:lnTo>
                      <a:pt x="24" y="87"/>
                    </a:lnTo>
                    <a:lnTo>
                      <a:pt x="37" y="71"/>
                    </a:lnTo>
                    <a:lnTo>
                      <a:pt x="47" y="66"/>
                    </a:lnTo>
                    <a:lnTo>
                      <a:pt x="51" y="61"/>
                    </a:lnTo>
                    <a:lnTo>
                      <a:pt x="51" y="56"/>
                    </a:lnTo>
                    <a:lnTo>
                      <a:pt x="65" y="41"/>
                    </a:lnTo>
                    <a:lnTo>
                      <a:pt x="65" y="36"/>
                    </a:lnTo>
                    <a:lnTo>
                      <a:pt x="75" y="15"/>
                    </a:lnTo>
                    <a:lnTo>
                      <a:pt x="79" y="0"/>
                    </a:lnTo>
                    <a:lnTo>
                      <a:pt x="89" y="10"/>
                    </a:lnTo>
                    <a:lnTo>
                      <a:pt x="93" y="10"/>
                    </a:lnTo>
                    <a:lnTo>
                      <a:pt x="98" y="15"/>
                    </a:lnTo>
                    <a:lnTo>
                      <a:pt x="103" y="15"/>
                    </a:lnTo>
                    <a:lnTo>
                      <a:pt x="107" y="21"/>
                    </a:lnTo>
                    <a:lnTo>
                      <a:pt x="112" y="26"/>
                    </a:lnTo>
                    <a:lnTo>
                      <a:pt x="117" y="31"/>
                    </a:lnTo>
                    <a:lnTo>
                      <a:pt x="126" y="41"/>
                    </a:lnTo>
                    <a:lnTo>
                      <a:pt x="130" y="51"/>
                    </a:lnTo>
                    <a:lnTo>
                      <a:pt x="135" y="56"/>
                    </a:lnTo>
                    <a:lnTo>
                      <a:pt x="144" y="61"/>
                    </a:lnTo>
                    <a:lnTo>
                      <a:pt x="149" y="71"/>
                    </a:lnTo>
                    <a:close/>
                  </a:path>
                </a:pathLst>
              </a:custGeom>
              <a:solidFill>
                <a:srgbClr val="FEFBD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68" name="Freeform 79"/>
              <p:cNvSpPr>
                <a:spLocks/>
              </p:cNvSpPr>
              <p:nvPr/>
            </p:nvSpPr>
            <p:spPr bwMode="auto">
              <a:xfrm>
                <a:off x="2220" y="1940"/>
                <a:ext cx="93" cy="199"/>
              </a:xfrm>
              <a:custGeom>
                <a:avLst/>
                <a:gdLst>
                  <a:gd name="T0" fmla="*/ 93 w 93"/>
                  <a:gd name="T1" fmla="*/ 87 h 199"/>
                  <a:gd name="T2" fmla="*/ 93 w 93"/>
                  <a:gd name="T3" fmla="*/ 97 h 199"/>
                  <a:gd name="T4" fmla="*/ 93 w 93"/>
                  <a:gd name="T5" fmla="*/ 107 h 199"/>
                  <a:gd name="T6" fmla="*/ 93 w 93"/>
                  <a:gd name="T7" fmla="*/ 117 h 199"/>
                  <a:gd name="T8" fmla="*/ 88 w 93"/>
                  <a:gd name="T9" fmla="*/ 133 h 199"/>
                  <a:gd name="T10" fmla="*/ 88 w 93"/>
                  <a:gd name="T11" fmla="*/ 143 h 199"/>
                  <a:gd name="T12" fmla="*/ 88 w 93"/>
                  <a:gd name="T13" fmla="*/ 153 h 199"/>
                  <a:gd name="T14" fmla="*/ 84 w 93"/>
                  <a:gd name="T15" fmla="*/ 163 h 199"/>
                  <a:gd name="T16" fmla="*/ 84 w 93"/>
                  <a:gd name="T17" fmla="*/ 173 h 199"/>
                  <a:gd name="T18" fmla="*/ 84 w 93"/>
                  <a:gd name="T19" fmla="*/ 183 h 199"/>
                  <a:gd name="T20" fmla="*/ 84 w 93"/>
                  <a:gd name="T21" fmla="*/ 194 h 199"/>
                  <a:gd name="T22" fmla="*/ 79 w 93"/>
                  <a:gd name="T23" fmla="*/ 199 h 199"/>
                  <a:gd name="T24" fmla="*/ 74 w 93"/>
                  <a:gd name="T25" fmla="*/ 194 h 199"/>
                  <a:gd name="T26" fmla="*/ 70 w 93"/>
                  <a:gd name="T27" fmla="*/ 188 h 199"/>
                  <a:gd name="T28" fmla="*/ 60 w 93"/>
                  <a:gd name="T29" fmla="*/ 183 h 199"/>
                  <a:gd name="T30" fmla="*/ 51 w 93"/>
                  <a:gd name="T31" fmla="*/ 178 h 199"/>
                  <a:gd name="T32" fmla="*/ 46 w 93"/>
                  <a:gd name="T33" fmla="*/ 173 h 199"/>
                  <a:gd name="T34" fmla="*/ 42 w 93"/>
                  <a:gd name="T35" fmla="*/ 168 h 199"/>
                  <a:gd name="T36" fmla="*/ 37 w 93"/>
                  <a:gd name="T37" fmla="*/ 163 h 199"/>
                  <a:gd name="T38" fmla="*/ 28 w 93"/>
                  <a:gd name="T39" fmla="*/ 153 h 199"/>
                  <a:gd name="T40" fmla="*/ 23 w 93"/>
                  <a:gd name="T41" fmla="*/ 148 h 199"/>
                  <a:gd name="T42" fmla="*/ 18 w 93"/>
                  <a:gd name="T43" fmla="*/ 143 h 199"/>
                  <a:gd name="T44" fmla="*/ 9 w 93"/>
                  <a:gd name="T45" fmla="*/ 138 h 199"/>
                  <a:gd name="T46" fmla="*/ 0 w 93"/>
                  <a:gd name="T47" fmla="*/ 133 h 199"/>
                  <a:gd name="T48" fmla="*/ 5 w 93"/>
                  <a:gd name="T49" fmla="*/ 117 h 199"/>
                  <a:gd name="T50" fmla="*/ 9 w 93"/>
                  <a:gd name="T51" fmla="*/ 107 h 199"/>
                  <a:gd name="T52" fmla="*/ 14 w 93"/>
                  <a:gd name="T53" fmla="*/ 82 h 199"/>
                  <a:gd name="T54" fmla="*/ 14 w 93"/>
                  <a:gd name="T55" fmla="*/ 72 h 199"/>
                  <a:gd name="T56" fmla="*/ 18 w 93"/>
                  <a:gd name="T57" fmla="*/ 66 h 199"/>
                  <a:gd name="T58" fmla="*/ 14 w 93"/>
                  <a:gd name="T59" fmla="*/ 61 h 199"/>
                  <a:gd name="T60" fmla="*/ 18 w 93"/>
                  <a:gd name="T61" fmla="*/ 56 h 199"/>
                  <a:gd name="T62" fmla="*/ 28 w 93"/>
                  <a:gd name="T63" fmla="*/ 31 h 199"/>
                  <a:gd name="T64" fmla="*/ 32 w 93"/>
                  <a:gd name="T65" fmla="*/ 21 h 199"/>
                  <a:gd name="T66" fmla="*/ 37 w 93"/>
                  <a:gd name="T67" fmla="*/ 11 h 199"/>
                  <a:gd name="T68" fmla="*/ 37 w 93"/>
                  <a:gd name="T69" fmla="*/ 0 h 199"/>
                  <a:gd name="T70" fmla="*/ 46 w 93"/>
                  <a:gd name="T71" fmla="*/ 11 h 199"/>
                  <a:gd name="T72" fmla="*/ 60 w 93"/>
                  <a:gd name="T73" fmla="*/ 26 h 199"/>
                  <a:gd name="T74" fmla="*/ 70 w 93"/>
                  <a:gd name="T75" fmla="*/ 36 h 199"/>
                  <a:gd name="T76" fmla="*/ 79 w 93"/>
                  <a:gd name="T77" fmla="*/ 46 h 199"/>
                  <a:gd name="T78" fmla="*/ 88 w 93"/>
                  <a:gd name="T79" fmla="*/ 56 h 199"/>
                  <a:gd name="T80" fmla="*/ 93 w 93"/>
                  <a:gd name="T81" fmla="*/ 66 h 199"/>
                  <a:gd name="T82" fmla="*/ 93 w 93"/>
                  <a:gd name="T83" fmla="*/ 77 h 19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3"/>
                  <a:gd name="T127" fmla="*/ 0 h 199"/>
                  <a:gd name="T128" fmla="*/ 93 w 93"/>
                  <a:gd name="T129" fmla="*/ 199 h 19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3" h="199">
                    <a:moveTo>
                      <a:pt x="93" y="82"/>
                    </a:moveTo>
                    <a:lnTo>
                      <a:pt x="93" y="87"/>
                    </a:lnTo>
                    <a:lnTo>
                      <a:pt x="93" y="92"/>
                    </a:lnTo>
                    <a:lnTo>
                      <a:pt x="93" y="97"/>
                    </a:lnTo>
                    <a:lnTo>
                      <a:pt x="93" y="102"/>
                    </a:lnTo>
                    <a:lnTo>
                      <a:pt x="93" y="107"/>
                    </a:lnTo>
                    <a:lnTo>
                      <a:pt x="93" y="112"/>
                    </a:lnTo>
                    <a:lnTo>
                      <a:pt x="93" y="117"/>
                    </a:lnTo>
                    <a:lnTo>
                      <a:pt x="93" y="127"/>
                    </a:lnTo>
                    <a:lnTo>
                      <a:pt x="88" y="133"/>
                    </a:lnTo>
                    <a:lnTo>
                      <a:pt x="88" y="138"/>
                    </a:lnTo>
                    <a:lnTo>
                      <a:pt x="88" y="143"/>
                    </a:lnTo>
                    <a:lnTo>
                      <a:pt x="88" y="148"/>
                    </a:lnTo>
                    <a:lnTo>
                      <a:pt x="88" y="153"/>
                    </a:lnTo>
                    <a:lnTo>
                      <a:pt x="88" y="158"/>
                    </a:lnTo>
                    <a:lnTo>
                      <a:pt x="84" y="163"/>
                    </a:lnTo>
                    <a:lnTo>
                      <a:pt x="84" y="168"/>
                    </a:lnTo>
                    <a:lnTo>
                      <a:pt x="84" y="173"/>
                    </a:lnTo>
                    <a:lnTo>
                      <a:pt x="84" y="178"/>
                    </a:lnTo>
                    <a:lnTo>
                      <a:pt x="84" y="183"/>
                    </a:lnTo>
                    <a:lnTo>
                      <a:pt x="84" y="188"/>
                    </a:lnTo>
                    <a:lnTo>
                      <a:pt x="84" y="194"/>
                    </a:lnTo>
                    <a:lnTo>
                      <a:pt x="84" y="199"/>
                    </a:lnTo>
                    <a:lnTo>
                      <a:pt x="79" y="199"/>
                    </a:lnTo>
                    <a:lnTo>
                      <a:pt x="74" y="199"/>
                    </a:lnTo>
                    <a:lnTo>
                      <a:pt x="74" y="194"/>
                    </a:lnTo>
                    <a:lnTo>
                      <a:pt x="70" y="194"/>
                    </a:lnTo>
                    <a:lnTo>
                      <a:pt x="70" y="188"/>
                    </a:lnTo>
                    <a:lnTo>
                      <a:pt x="65" y="188"/>
                    </a:lnTo>
                    <a:lnTo>
                      <a:pt x="60" y="183"/>
                    </a:lnTo>
                    <a:lnTo>
                      <a:pt x="56" y="178"/>
                    </a:lnTo>
                    <a:lnTo>
                      <a:pt x="51" y="178"/>
                    </a:lnTo>
                    <a:lnTo>
                      <a:pt x="51" y="173"/>
                    </a:lnTo>
                    <a:lnTo>
                      <a:pt x="46" y="173"/>
                    </a:lnTo>
                    <a:lnTo>
                      <a:pt x="46" y="168"/>
                    </a:lnTo>
                    <a:lnTo>
                      <a:pt x="42" y="168"/>
                    </a:lnTo>
                    <a:lnTo>
                      <a:pt x="42" y="163"/>
                    </a:lnTo>
                    <a:lnTo>
                      <a:pt x="37" y="163"/>
                    </a:lnTo>
                    <a:lnTo>
                      <a:pt x="32" y="158"/>
                    </a:lnTo>
                    <a:lnTo>
                      <a:pt x="28" y="153"/>
                    </a:lnTo>
                    <a:lnTo>
                      <a:pt x="23" y="153"/>
                    </a:lnTo>
                    <a:lnTo>
                      <a:pt x="23" y="148"/>
                    </a:lnTo>
                    <a:lnTo>
                      <a:pt x="18" y="148"/>
                    </a:lnTo>
                    <a:lnTo>
                      <a:pt x="18" y="143"/>
                    </a:lnTo>
                    <a:lnTo>
                      <a:pt x="14" y="143"/>
                    </a:lnTo>
                    <a:lnTo>
                      <a:pt x="9" y="138"/>
                    </a:lnTo>
                    <a:lnTo>
                      <a:pt x="5" y="133"/>
                    </a:lnTo>
                    <a:lnTo>
                      <a:pt x="0" y="133"/>
                    </a:lnTo>
                    <a:lnTo>
                      <a:pt x="5" y="127"/>
                    </a:lnTo>
                    <a:lnTo>
                      <a:pt x="5" y="117"/>
                    </a:lnTo>
                    <a:lnTo>
                      <a:pt x="5" y="112"/>
                    </a:lnTo>
                    <a:lnTo>
                      <a:pt x="9" y="107"/>
                    </a:lnTo>
                    <a:lnTo>
                      <a:pt x="9" y="92"/>
                    </a:lnTo>
                    <a:lnTo>
                      <a:pt x="14" y="82"/>
                    </a:lnTo>
                    <a:lnTo>
                      <a:pt x="14" y="77"/>
                    </a:lnTo>
                    <a:lnTo>
                      <a:pt x="14" y="72"/>
                    </a:lnTo>
                    <a:lnTo>
                      <a:pt x="14" y="66"/>
                    </a:lnTo>
                    <a:lnTo>
                      <a:pt x="18" y="66"/>
                    </a:lnTo>
                    <a:lnTo>
                      <a:pt x="14" y="66"/>
                    </a:lnTo>
                    <a:lnTo>
                      <a:pt x="14" y="61"/>
                    </a:lnTo>
                    <a:lnTo>
                      <a:pt x="14" y="56"/>
                    </a:lnTo>
                    <a:lnTo>
                      <a:pt x="18" y="56"/>
                    </a:lnTo>
                    <a:lnTo>
                      <a:pt x="23" y="46"/>
                    </a:lnTo>
                    <a:lnTo>
                      <a:pt x="28" y="31"/>
                    </a:lnTo>
                    <a:lnTo>
                      <a:pt x="28" y="26"/>
                    </a:lnTo>
                    <a:lnTo>
                      <a:pt x="32" y="21"/>
                    </a:lnTo>
                    <a:lnTo>
                      <a:pt x="32" y="16"/>
                    </a:lnTo>
                    <a:lnTo>
                      <a:pt x="37" y="11"/>
                    </a:lnTo>
                    <a:lnTo>
                      <a:pt x="37" y="5"/>
                    </a:lnTo>
                    <a:lnTo>
                      <a:pt x="37" y="0"/>
                    </a:lnTo>
                    <a:lnTo>
                      <a:pt x="42" y="5"/>
                    </a:lnTo>
                    <a:lnTo>
                      <a:pt x="46" y="11"/>
                    </a:lnTo>
                    <a:lnTo>
                      <a:pt x="56" y="21"/>
                    </a:lnTo>
                    <a:lnTo>
                      <a:pt x="60" y="26"/>
                    </a:lnTo>
                    <a:lnTo>
                      <a:pt x="65" y="31"/>
                    </a:lnTo>
                    <a:lnTo>
                      <a:pt x="70" y="36"/>
                    </a:lnTo>
                    <a:lnTo>
                      <a:pt x="74" y="41"/>
                    </a:lnTo>
                    <a:lnTo>
                      <a:pt x="79" y="46"/>
                    </a:lnTo>
                    <a:lnTo>
                      <a:pt x="84" y="51"/>
                    </a:lnTo>
                    <a:lnTo>
                      <a:pt x="88" y="56"/>
                    </a:lnTo>
                    <a:lnTo>
                      <a:pt x="88" y="61"/>
                    </a:lnTo>
                    <a:lnTo>
                      <a:pt x="93" y="66"/>
                    </a:lnTo>
                    <a:lnTo>
                      <a:pt x="93" y="72"/>
                    </a:lnTo>
                    <a:lnTo>
                      <a:pt x="93" y="77"/>
                    </a:lnTo>
                    <a:lnTo>
                      <a:pt x="93" y="82"/>
                    </a:lnTo>
                    <a:close/>
                  </a:path>
                </a:pathLst>
              </a:custGeom>
              <a:solidFill>
                <a:srgbClr val="FEFBD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69" name="Freeform 80"/>
              <p:cNvSpPr>
                <a:spLocks/>
              </p:cNvSpPr>
              <p:nvPr/>
            </p:nvSpPr>
            <p:spPr bwMode="auto">
              <a:xfrm>
                <a:off x="2304" y="2022"/>
                <a:ext cx="260" cy="234"/>
              </a:xfrm>
              <a:custGeom>
                <a:avLst/>
                <a:gdLst>
                  <a:gd name="T0" fmla="*/ 13 w 260"/>
                  <a:gd name="T1" fmla="*/ 5 h 234"/>
                  <a:gd name="T2" fmla="*/ 27 w 260"/>
                  <a:gd name="T3" fmla="*/ 5 h 234"/>
                  <a:gd name="T4" fmla="*/ 37 w 260"/>
                  <a:gd name="T5" fmla="*/ 10 h 234"/>
                  <a:gd name="T6" fmla="*/ 46 w 260"/>
                  <a:gd name="T7" fmla="*/ 20 h 234"/>
                  <a:gd name="T8" fmla="*/ 60 w 260"/>
                  <a:gd name="T9" fmla="*/ 25 h 234"/>
                  <a:gd name="T10" fmla="*/ 74 w 260"/>
                  <a:gd name="T11" fmla="*/ 30 h 234"/>
                  <a:gd name="T12" fmla="*/ 93 w 260"/>
                  <a:gd name="T13" fmla="*/ 30 h 234"/>
                  <a:gd name="T14" fmla="*/ 106 w 260"/>
                  <a:gd name="T15" fmla="*/ 30 h 234"/>
                  <a:gd name="T16" fmla="*/ 134 w 260"/>
                  <a:gd name="T17" fmla="*/ 30 h 234"/>
                  <a:gd name="T18" fmla="*/ 144 w 260"/>
                  <a:gd name="T19" fmla="*/ 25 h 234"/>
                  <a:gd name="T20" fmla="*/ 162 w 260"/>
                  <a:gd name="T21" fmla="*/ 30 h 234"/>
                  <a:gd name="T22" fmla="*/ 176 w 260"/>
                  <a:gd name="T23" fmla="*/ 30 h 234"/>
                  <a:gd name="T24" fmla="*/ 190 w 260"/>
                  <a:gd name="T25" fmla="*/ 30 h 234"/>
                  <a:gd name="T26" fmla="*/ 213 w 260"/>
                  <a:gd name="T27" fmla="*/ 35 h 234"/>
                  <a:gd name="T28" fmla="*/ 232 w 260"/>
                  <a:gd name="T29" fmla="*/ 35 h 234"/>
                  <a:gd name="T30" fmla="*/ 246 w 260"/>
                  <a:gd name="T31" fmla="*/ 101 h 234"/>
                  <a:gd name="T32" fmla="*/ 251 w 260"/>
                  <a:gd name="T33" fmla="*/ 152 h 234"/>
                  <a:gd name="T34" fmla="*/ 255 w 260"/>
                  <a:gd name="T35" fmla="*/ 223 h 234"/>
                  <a:gd name="T36" fmla="*/ 251 w 260"/>
                  <a:gd name="T37" fmla="*/ 234 h 234"/>
                  <a:gd name="T38" fmla="*/ 237 w 260"/>
                  <a:gd name="T39" fmla="*/ 223 h 234"/>
                  <a:gd name="T40" fmla="*/ 223 w 260"/>
                  <a:gd name="T41" fmla="*/ 218 h 234"/>
                  <a:gd name="T42" fmla="*/ 209 w 260"/>
                  <a:gd name="T43" fmla="*/ 213 h 234"/>
                  <a:gd name="T44" fmla="*/ 195 w 260"/>
                  <a:gd name="T45" fmla="*/ 208 h 234"/>
                  <a:gd name="T46" fmla="*/ 181 w 260"/>
                  <a:gd name="T47" fmla="*/ 198 h 234"/>
                  <a:gd name="T48" fmla="*/ 172 w 260"/>
                  <a:gd name="T49" fmla="*/ 193 h 234"/>
                  <a:gd name="T50" fmla="*/ 158 w 260"/>
                  <a:gd name="T51" fmla="*/ 188 h 234"/>
                  <a:gd name="T52" fmla="*/ 144 w 260"/>
                  <a:gd name="T53" fmla="*/ 183 h 234"/>
                  <a:gd name="T54" fmla="*/ 111 w 260"/>
                  <a:gd name="T55" fmla="*/ 167 h 234"/>
                  <a:gd name="T56" fmla="*/ 83 w 260"/>
                  <a:gd name="T57" fmla="*/ 157 h 234"/>
                  <a:gd name="T58" fmla="*/ 69 w 260"/>
                  <a:gd name="T59" fmla="*/ 152 h 234"/>
                  <a:gd name="T60" fmla="*/ 60 w 260"/>
                  <a:gd name="T61" fmla="*/ 147 h 234"/>
                  <a:gd name="T62" fmla="*/ 46 w 260"/>
                  <a:gd name="T63" fmla="*/ 142 h 234"/>
                  <a:gd name="T64" fmla="*/ 37 w 260"/>
                  <a:gd name="T65" fmla="*/ 137 h 234"/>
                  <a:gd name="T66" fmla="*/ 27 w 260"/>
                  <a:gd name="T67" fmla="*/ 132 h 234"/>
                  <a:gd name="T68" fmla="*/ 18 w 260"/>
                  <a:gd name="T69" fmla="*/ 127 h 234"/>
                  <a:gd name="T70" fmla="*/ 4 w 260"/>
                  <a:gd name="T71" fmla="*/ 122 h 234"/>
                  <a:gd name="T72" fmla="*/ 0 w 260"/>
                  <a:gd name="T73" fmla="*/ 112 h 234"/>
                  <a:gd name="T74" fmla="*/ 0 w 260"/>
                  <a:gd name="T75" fmla="*/ 96 h 234"/>
                  <a:gd name="T76" fmla="*/ 0 w 260"/>
                  <a:gd name="T77" fmla="*/ 81 h 234"/>
                  <a:gd name="T78" fmla="*/ 4 w 260"/>
                  <a:gd name="T79" fmla="*/ 66 h 234"/>
                  <a:gd name="T80" fmla="*/ 4 w 260"/>
                  <a:gd name="T81" fmla="*/ 51 h 234"/>
                  <a:gd name="T82" fmla="*/ 9 w 260"/>
                  <a:gd name="T83" fmla="*/ 30 h 234"/>
                  <a:gd name="T84" fmla="*/ 9 w 260"/>
                  <a:gd name="T85" fmla="*/ 15 h 234"/>
                  <a:gd name="T86" fmla="*/ 9 w 260"/>
                  <a:gd name="T87" fmla="*/ 0 h 23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60"/>
                  <a:gd name="T133" fmla="*/ 0 h 234"/>
                  <a:gd name="T134" fmla="*/ 260 w 260"/>
                  <a:gd name="T135" fmla="*/ 234 h 23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60" h="234">
                    <a:moveTo>
                      <a:pt x="9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18" y="5"/>
                    </a:lnTo>
                    <a:lnTo>
                      <a:pt x="23" y="5"/>
                    </a:lnTo>
                    <a:lnTo>
                      <a:pt x="27" y="5"/>
                    </a:lnTo>
                    <a:lnTo>
                      <a:pt x="32" y="5"/>
                    </a:lnTo>
                    <a:lnTo>
                      <a:pt x="32" y="10"/>
                    </a:lnTo>
                    <a:lnTo>
                      <a:pt x="37" y="10"/>
                    </a:lnTo>
                    <a:lnTo>
                      <a:pt x="41" y="15"/>
                    </a:lnTo>
                    <a:lnTo>
                      <a:pt x="46" y="15"/>
                    </a:lnTo>
                    <a:lnTo>
                      <a:pt x="46" y="20"/>
                    </a:lnTo>
                    <a:lnTo>
                      <a:pt x="51" y="20"/>
                    </a:lnTo>
                    <a:lnTo>
                      <a:pt x="55" y="25"/>
                    </a:lnTo>
                    <a:lnTo>
                      <a:pt x="60" y="25"/>
                    </a:lnTo>
                    <a:lnTo>
                      <a:pt x="65" y="30"/>
                    </a:lnTo>
                    <a:lnTo>
                      <a:pt x="69" y="30"/>
                    </a:lnTo>
                    <a:lnTo>
                      <a:pt x="74" y="30"/>
                    </a:lnTo>
                    <a:lnTo>
                      <a:pt x="79" y="30"/>
                    </a:lnTo>
                    <a:lnTo>
                      <a:pt x="83" y="30"/>
                    </a:lnTo>
                    <a:lnTo>
                      <a:pt x="93" y="30"/>
                    </a:lnTo>
                    <a:lnTo>
                      <a:pt x="97" y="30"/>
                    </a:lnTo>
                    <a:lnTo>
                      <a:pt x="102" y="30"/>
                    </a:lnTo>
                    <a:lnTo>
                      <a:pt x="106" y="30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34" y="30"/>
                    </a:lnTo>
                    <a:lnTo>
                      <a:pt x="139" y="30"/>
                    </a:lnTo>
                    <a:lnTo>
                      <a:pt x="144" y="30"/>
                    </a:lnTo>
                    <a:lnTo>
                      <a:pt x="144" y="25"/>
                    </a:lnTo>
                    <a:lnTo>
                      <a:pt x="153" y="25"/>
                    </a:lnTo>
                    <a:lnTo>
                      <a:pt x="158" y="30"/>
                    </a:lnTo>
                    <a:lnTo>
                      <a:pt x="162" y="30"/>
                    </a:lnTo>
                    <a:lnTo>
                      <a:pt x="167" y="30"/>
                    </a:lnTo>
                    <a:lnTo>
                      <a:pt x="172" y="30"/>
                    </a:lnTo>
                    <a:lnTo>
                      <a:pt x="176" y="30"/>
                    </a:lnTo>
                    <a:lnTo>
                      <a:pt x="181" y="30"/>
                    </a:lnTo>
                    <a:lnTo>
                      <a:pt x="185" y="30"/>
                    </a:lnTo>
                    <a:lnTo>
                      <a:pt x="190" y="30"/>
                    </a:lnTo>
                    <a:lnTo>
                      <a:pt x="190" y="35"/>
                    </a:lnTo>
                    <a:lnTo>
                      <a:pt x="209" y="35"/>
                    </a:lnTo>
                    <a:lnTo>
                      <a:pt x="213" y="35"/>
                    </a:lnTo>
                    <a:lnTo>
                      <a:pt x="218" y="35"/>
                    </a:lnTo>
                    <a:lnTo>
                      <a:pt x="227" y="35"/>
                    </a:lnTo>
                    <a:lnTo>
                      <a:pt x="232" y="35"/>
                    </a:lnTo>
                    <a:lnTo>
                      <a:pt x="237" y="35"/>
                    </a:lnTo>
                    <a:lnTo>
                      <a:pt x="241" y="81"/>
                    </a:lnTo>
                    <a:lnTo>
                      <a:pt x="246" y="101"/>
                    </a:lnTo>
                    <a:lnTo>
                      <a:pt x="246" y="117"/>
                    </a:lnTo>
                    <a:lnTo>
                      <a:pt x="251" y="147"/>
                    </a:lnTo>
                    <a:lnTo>
                      <a:pt x="251" y="152"/>
                    </a:lnTo>
                    <a:lnTo>
                      <a:pt x="255" y="188"/>
                    </a:lnTo>
                    <a:lnTo>
                      <a:pt x="255" y="193"/>
                    </a:lnTo>
                    <a:lnTo>
                      <a:pt x="255" y="223"/>
                    </a:lnTo>
                    <a:lnTo>
                      <a:pt x="260" y="234"/>
                    </a:lnTo>
                    <a:lnTo>
                      <a:pt x="255" y="234"/>
                    </a:lnTo>
                    <a:lnTo>
                      <a:pt x="251" y="234"/>
                    </a:lnTo>
                    <a:lnTo>
                      <a:pt x="246" y="228"/>
                    </a:lnTo>
                    <a:lnTo>
                      <a:pt x="241" y="228"/>
                    </a:lnTo>
                    <a:lnTo>
                      <a:pt x="237" y="223"/>
                    </a:lnTo>
                    <a:lnTo>
                      <a:pt x="232" y="223"/>
                    </a:lnTo>
                    <a:lnTo>
                      <a:pt x="227" y="223"/>
                    </a:lnTo>
                    <a:lnTo>
                      <a:pt x="223" y="218"/>
                    </a:lnTo>
                    <a:lnTo>
                      <a:pt x="218" y="218"/>
                    </a:lnTo>
                    <a:lnTo>
                      <a:pt x="213" y="213"/>
                    </a:lnTo>
                    <a:lnTo>
                      <a:pt x="209" y="213"/>
                    </a:lnTo>
                    <a:lnTo>
                      <a:pt x="204" y="208"/>
                    </a:lnTo>
                    <a:lnTo>
                      <a:pt x="199" y="208"/>
                    </a:lnTo>
                    <a:lnTo>
                      <a:pt x="195" y="208"/>
                    </a:lnTo>
                    <a:lnTo>
                      <a:pt x="190" y="203"/>
                    </a:lnTo>
                    <a:lnTo>
                      <a:pt x="181" y="203"/>
                    </a:lnTo>
                    <a:lnTo>
                      <a:pt x="181" y="198"/>
                    </a:lnTo>
                    <a:lnTo>
                      <a:pt x="176" y="198"/>
                    </a:lnTo>
                    <a:lnTo>
                      <a:pt x="172" y="198"/>
                    </a:lnTo>
                    <a:lnTo>
                      <a:pt x="172" y="193"/>
                    </a:lnTo>
                    <a:lnTo>
                      <a:pt x="167" y="193"/>
                    </a:lnTo>
                    <a:lnTo>
                      <a:pt x="162" y="193"/>
                    </a:lnTo>
                    <a:lnTo>
                      <a:pt x="158" y="188"/>
                    </a:lnTo>
                    <a:lnTo>
                      <a:pt x="153" y="188"/>
                    </a:lnTo>
                    <a:lnTo>
                      <a:pt x="148" y="188"/>
                    </a:lnTo>
                    <a:lnTo>
                      <a:pt x="144" y="183"/>
                    </a:lnTo>
                    <a:lnTo>
                      <a:pt x="125" y="173"/>
                    </a:lnTo>
                    <a:lnTo>
                      <a:pt x="116" y="167"/>
                    </a:lnTo>
                    <a:lnTo>
                      <a:pt x="111" y="167"/>
                    </a:lnTo>
                    <a:lnTo>
                      <a:pt x="97" y="162"/>
                    </a:lnTo>
                    <a:lnTo>
                      <a:pt x="93" y="157"/>
                    </a:lnTo>
                    <a:lnTo>
                      <a:pt x="83" y="157"/>
                    </a:lnTo>
                    <a:lnTo>
                      <a:pt x="83" y="152"/>
                    </a:lnTo>
                    <a:lnTo>
                      <a:pt x="74" y="152"/>
                    </a:lnTo>
                    <a:lnTo>
                      <a:pt x="69" y="152"/>
                    </a:lnTo>
                    <a:lnTo>
                      <a:pt x="69" y="147"/>
                    </a:lnTo>
                    <a:lnTo>
                      <a:pt x="65" y="147"/>
                    </a:lnTo>
                    <a:lnTo>
                      <a:pt x="60" y="147"/>
                    </a:lnTo>
                    <a:lnTo>
                      <a:pt x="55" y="142"/>
                    </a:lnTo>
                    <a:lnTo>
                      <a:pt x="51" y="142"/>
                    </a:lnTo>
                    <a:lnTo>
                      <a:pt x="46" y="142"/>
                    </a:lnTo>
                    <a:lnTo>
                      <a:pt x="46" y="137"/>
                    </a:lnTo>
                    <a:lnTo>
                      <a:pt x="41" y="137"/>
                    </a:lnTo>
                    <a:lnTo>
                      <a:pt x="37" y="137"/>
                    </a:lnTo>
                    <a:lnTo>
                      <a:pt x="37" y="132"/>
                    </a:lnTo>
                    <a:lnTo>
                      <a:pt x="32" y="132"/>
                    </a:lnTo>
                    <a:lnTo>
                      <a:pt x="27" y="132"/>
                    </a:lnTo>
                    <a:lnTo>
                      <a:pt x="23" y="132"/>
                    </a:lnTo>
                    <a:lnTo>
                      <a:pt x="23" y="127"/>
                    </a:lnTo>
                    <a:lnTo>
                      <a:pt x="18" y="127"/>
                    </a:lnTo>
                    <a:lnTo>
                      <a:pt x="13" y="127"/>
                    </a:lnTo>
                    <a:lnTo>
                      <a:pt x="9" y="122"/>
                    </a:lnTo>
                    <a:lnTo>
                      <a:pt x="4" y="122"/>
                    </a:lnTo>
                    <a:lnTo>
                      <a:pt x="0" y="122"/>
                    </a:lnTo>
                    <a:lnTo>
                      <a:pt x="0" y="117"/>
                    </a:lnTo>
                    <a:lnTo>
                      <a:pt x="0" y="112"/>
                    </a:lnTo>
                    <a:lnTo>
                      <a:pt x="0" y="106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0" y="91"/>
                    </a:lnTo>
                    <a:lnTo>
                      <a:pt x="0" y="86"/>
                    </a:lnTo>
                    <a:lnTo>
                      <a:pt x="0" y="81"/>
                    </a:lnTo>
                    <a:lnTo>
                      <a:pt x="4" y="76"/>
                    </a:lnTo>
                    <a:lnTo>
                      <a:pt x="4" y="71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4" y="56"/>
                    </a:lnTo>
                    <a:lnTo>
                      <a:pt x="4" y="51"/>
                    </a:lnTo>
                    <a:lnTo>
                      <a:pt x="9" y="45"/>
                    </a:lnTo>
                    <a:lnTo>
                      <a:pt x="9" y="35"/>
                    </a:lnTo>
                    <a:lnTo>
                      <a:pt x="9" y="30"/>
                    </a:lnTo>
                    <a:lnTo>
                      <a:pt x="9" y="25"/>
                    </a:lnTo>
                    <a:lnTo>
                      <a:pt x="9" y="20"/>
                    </a:lnTo>
                    <a:lnTo>
                      <a:pt x="9" y="15"/>
                    </a:lnTo>
                    <a:lnTo>
                      <a:pt x="9" y="10"/>
                    </a:lnTo>
                    <a:lnTo>
                      <a:pt x="9" y="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EFBD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70" name="Freeform 81"/>
              <p:cNvSpPr>
                <a:spLocks/>
              </p:cNvSpPr>
              <p:nvPr/>
            </p:nvSpPr>
            <p:spPr bwMode="auto">
              <a:xfrm>
                <a:off x="2875" y="2042"/>
                <a:ext cx="423" cy="381"/>
              </a:xfrm>
              <a:custGeom>
                <a:avLst/>
                <a:gdLst>
                  <a:gd name="T0" fmla="*/ 5 w 423"/>
                  <a:gd name="T1" fmla="*/ 51 h 381"/>
                  <a:gd name="T2" fmla="*/ 14 w 423"/>
                  <a:gd name="T3" fmla="*/ 31 h 381"/>
                  <a:gd name="T4" fmla="*/ 24 w 423"/>
                  <a:gd name="T5" fmla="*/ 20 h 381"/>
                  <a:gd name="T6" fmla="*/ 47 w 423"/>
                  <a:gd name="T7" fmla="*/ 31 h 381"/>
                  <a:gd name="T8" fmla="*/ 75 w 423"/>
                  <a:gd name="T9" fmla="*/ 46 h 381"/>
                  <a:gd name="T10" fmla="*/ 93 w 423"/>
                  <a:gd name="T11" fmla="*/ 46 h 381"/>
                  <a:gd name="T12" fmla="*/ 117 w 423"/>
                  <a:gd name="T13" fmla="*/ 41 h 381"/>
                  <a:gd name="T14" fmla="*/ 144 w 423"/>
                  <a:gd name="T15" fmla="*/ 36 h 381"/>
                  <a:gd name="T16" fmla="*/ 172 w 423"/>
                  <a:gd name="T17" fmla="*/ 25 h 381"/>
                  <a:gd name="T18" fmla="*/ 205 w 423"/>
                  <a:gd name="T19" fmla="*/ 15 h 381"/>
                  <a:gd name="T20" fmla="*/ 228 w 423"/>
                  <a:gd name="T21" fmla="*/ 10 h 381"/>
                  <a:gd name="T22" fmla="*/ 251 w 423"/>
                  <a:gd name="T23" fmla="*/ 5 h 381"/>
                  <a:gd name="T24" fmla="*/ 265 w 423"/>
                  <a:gd name="T25" fmla="*/ 0 h 381"/>
                  <a:gd name="T26" fmla="*/ 289 w 423"/>
                  <a:gd name="T27" fmla="*/ 5 h 381"/>
                  <a:gd name="T28" fmla="*/ 316 w 423"/>
                  <a:gd name="T29" fmla="*/ 25 h 381"/>
                  <a:gd name="T30" fmla="*/ 340 w 423"/>
                  <a:gd name="T31" fmla="*/ 36 h 381"/>
                  <a:gd name="T32" fmla="*/ 349 w 423"/>
                  <a:gd name="T33" fmla="*/ 56 h 381"/>
                  <a:gd name="T34" fmla="*/ 372 w 423"/>
                  <a:gd name="T35" fmla="*/ 71 h 381"/>
                  <a:gd name="T36" fmla="*/ 414 w 423"/>
                  <a:gd name="T37" fmla="*/ 102 h 381"/>
                  <a:gd name="T38" fmla="*/ 400 w 423"/>
                  <a:gd name="T39" fmla="*/ 117 h 381"/>
                  <a:gd name="T40" fmla="*/ 382 w 423"/>
                  <a:gd name="T41" fmla="*/ 127 h 381"/>
                  <a:gd name="T42" fmla="*/ 372 w 423"/>
                  <a:gd name="T43" fmla="*/ 147 h 381"/>
                  <a:gd name="T44" fmla="*/ 358 w 423"/>
                  <a:gd name="T45" fmla="*/ 163 h 381"/>
                  <a:gd name="T46" fmla="*/ 358 w 423"/>
                  <a:gd name="T47" fmla="*/ 193 h 381"/>
                  <a:gd name="T48" fmla="*/ 349 w 423"/>
                  <a:gd name="T49" fmla="*/ 234 h 381"/>
                  <a:gd name="T50" fmla="*/ 363 w 423"/>
                  <a:gd name="T51" fmla="*/ 244 h 381"/>
                  <a:gd name="T52" fmla="*/ 368 w 423"/>
                  <a:gd name="T53" fmla="*/ 259 h 381"/>
                  <a:gd name="T54" fmla="*/ 363 w 423"/>
                  <a:gd name="T55" fmla="*/ 290 h 381"/>
                  <a:gd name="T56" fmla="*/ 358 w 423"/>
                  <a:gd name="T57" fmla="*/ 320 h 381"/>
                  <a:gd name="T58" fmla="*/ 363 w 423"/>
                  <a:gd name="T59" fmla="*/ 346 h 381"/>
                  <a:gd name="T60" fmla="*/ 358 w 423"/>
                  <a:gd name="T61" fmla="*/ 361 h 381"/>
                  <a:gd name="T62" fmla="*/ 321 w 423"/>
                  <a:gd name="T63" fmla="*/ 366 h 381"/>
                  <a:gd name="T64" fmla="*/ 279 w 423"/>
                  <a:gd name="T65" fmla="*/ 376 h 381"/>
                  <a:gd name="T66" fmla="*/ 247 w 423"/>
                  <a:gd name="T67" fmla="*/ 366 h 381"/>
                  <a:gd name="T68" fmla="*/ 223 w 423"/>
                  <a:gd name="T69" fmla="*/ 356 h 381"/>
                  <a:gd name="T70" fmla="*/ 140 w 423"/>
                  <a:gd name="T71" fmla="*/ 351 h 381"/>
                  <a:gd name="T72" fmla="*/ 121 w 423"/>
                  <a:gd name="T73" fmla="*/ 336 h 381"/>
                  <a:gd name="T74" fmla="*/ 93 w 423"/>
                  <a:gd name="T75" fmla="*/ 341 h 381"/>
                  <a:gd name="T76" fmla="*/ 61 w 423"/>
                  <a:gd name="T77" fmla="*/ 346 h 381"/>
                  <a:gd name="T78" fmla="*/ 47 w 423"/>
                  <a:gd name="T79" fmla="*/ 330 h 381"/>
                  <a:gd name="T80" fmla="*/ 38 w 423"/>
                  <a:gd name="T81" fmla="*/ 305 h 381"/>
                  <a:gd name="T82" fmla="*/ 33 w 423"/>
                  <a:gd name="T83" fmla="*/ 285 h 381"/>
                  <a:gd name="T84" fmla="*/ 61 w 423"/>
                  <a:gd name="T85" fmla="*/ 269 h 381"/>
                  <a:gd name="T86" fmla="*/ 56 w 423"/>
                  <a:gd name="T87" fmla="*/ 254 h 381"/>
                  <a:gd name="T88" fmla="*/ 56 w 423"/>
                  <a:gd name="T89" fmla="*/ 239 h 381"/>
                  <a:gd name="T90" fmla="*/ 56 w 423"/>
                  <a:gd name="T91" fmla="*/ 219 h 381"/>
                  <a:gd name="T92" fmla="*/ 51 w 423"/>
                  <a:gd name="T93" fmla="*/ 188 h 381"/>
                  <a:gd name="T94" fmla="*/ 51 w 423"/>
                  <a:gd name="T95" fmla="*/ 168 h 381"/>
                  <a:gd name="T96" fmla="*/ 47 w 423"/>
                  <a:gd name="T97" fmla="*/ 142 h 381"/>
                  <a:gd name="T98" fmla="*/ 47 w 423"/>
                  <a:gd name="T99" fmla="*/ 112 h 381"/>
                  <a:gd name="T100" fmla="*/ 33 w 423"/>
                  <a:gd name="T101" fmla="*/ 97 h 381"/>
                  <a:gd name="T102" fmla="*/ 14 w 423"/>
                  <a:gd name="T103" fmla="*/ 92 h 381"/>
                  <a:gd name="T104" fmla="*/ 5 w 423"/>
                  <a:gd name="T105" fmla="*/ 81 h 3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3"/>
                  <a:gd name="T160" fmla="*/ 0 h 381"/>
                  <a:gd name="T161" fmla="*/ 423 w 423"/>
                  <a:gd name="T162" fmla="*/ 381 h 3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3" h="381">
                    <a:moveTo>
                      <a:pt x="0" y="71"/>
                    </a:moveTo>
                    <a:lnTo>
                      <a:pt x="0" y="66"/>
                    </a:lnTo>
                    <a:lnTo>
                      <a:pt x="5" y="66"/>
                    </a:lnTo>
                    <a:lnTo>
                      <a:pt x="5" y="61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10" y="51"/>
                    </a:lnTo>
                    <a:lnTo>
                      <a:pt x="5" y="51"/>
                    </a:lnTo>
                    <a:lnTo>
                      <a:pt x="10" y="46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14" y="31"/>
                    </a:lnTo>
                    <a:lnTo>
                      <a:pt x="14" y="25"/>
                    </a:lnTo>
                    <a:lnTo>
                      <a:pt x="14" y="20"/>
                    </a:lnTo>
                    <a:lnTo>
                      <a:pt x="19" y="20"/>
                    </a:lnTo>
                    <a:lnTo>
                      <a:pt x="19" y="15"/>
                    </a:lnTo>
                    <a:lnTo>
                      <a:pt x="24" y="15"/>
                    </a:lnTo>
                    <a:lnTo>
                      <a:pt x="24" y="20"/>
                    </a:lnTo>
                    <a:lnTo>
                      <a:pt x="28" y="20"/>
                    </a:lnTo>
                    <a:lnTo>
                      <a:pt x="33" y="20"/>
                    </a:lnTo>
                    <a:lnTo>
                      <a:pt x="33" y="25"/>
                    </a:lnTo>
                    <a:lnTo>
                      <a:pt x="38" y="25"/>
                    </a:lnTo>
                    <a:lnTo>
                      <a:pt x="42" y="25"/>
                    </a:lnTo>
                    <a:lnTo>
                      <a:pt x="47" y="31"/>
                    </a:lnTo>
                    <a:lnTo>
                      <a:pt x="51" y="31"/>
                    </a:lnTo>
                    <a:lnTo>
                      <a:pt x="56" y="36"/>
                    </a:lnTo>
                    <a:lnTo>
                      <a:pt x="61" y="36"/>
                    </a:lnTo>
                    <a:lnTo>
                      <a:pt x="61" y="41"/>
                    </a:lnTo>
                    <a:lnTo>
                      <a:pt x="65" y="41"/>
                    </a:lnTo>
                    <a:lnTo>
                      <a:pt x="75" y="46"/>
                    </a:lnTo>
                    <a:lnTo>
                      <a:pt x="79" y="46"/>
                    </a:lnTo>
                    <a:lnTo>
                      <a:pt x="84" y="46"/>
                    </a:lnTo>
                    <a:lnTo>
                      <a:pt x="84" y="51"/>
                    </a:lnTo>
                    <a:lnTo>
                      <a:pt x="89" y="51"/>
                    </a:lnTo>
                    <a:lnTo>
                      <a:pt x="93" y="51"/>
                    </a:lnTo>
                    <a:lnTo>
                      <a:pt x="93" y="46"/>
                    </a:lnTo>
                    <a:lnTo>
                      <a:pt x="98" y="46"/>
                    </a:lnTo>
                    <a:lnTo>
                      <a:pt x="103" y="46"/>
                    </a:lnTo>
                    <a:lnTo>
                      <a:pt x="107" y="46"/>
                    </a:lnTo>
                    <a:lnTo>
                      <a:pt x="112" y="46"/>
                    </a:lnTo>
                    <a:lnTo>
                      <a:pt x="112" y="41"/>
                    </a:lnTo>
                    <a:lnTo>
                      <a:pt x="117" y="41"/>
                    </a:lnTo>
                    <a:lnTo>
                      <a:pt x="121" y="41"/>
                    </a:lnTo>
                    <a:lnTo>
                      <a:pt x="126" y="41"/>
                    </a:lnTo>
                    <a:lnTo>
                      <a:pt x="131" y="36"/>
                    </a:lnTo>
                    <a:lnTo>
                      <a:pt x="135" y="36"/>
                    </a:lnTo>
                    <a:lnTo>
                      <a:pt x="140" y="36"/>
                    </a:lnTo>
                    <a:lnTo>
                      <a:pt x="144" y="36"/>
                    </a:lnTo>
                    <a:lnTo>
                      <a:pt x="144" y="31"/>
                    </a:lnTo>
                    <a:lnTo>
                      <a:pt x="149" y="31"/>
                    </a:lnTo>
                    <a:lnTo>
                      <a:pt x="154" y="31"/>
                    </a:lnTo>
                    <a:lnTo>
                      <a:pt x="158" y="31"/>
                    </a:lnTo>
                    <a:lnTo>
                      <a:pt x="168" y="25"/>
                    </a:lnTo>
                    <a:lnTo>
                      <a:pt x="172" y="25"/>
                    </a:lnTo>
                    <a:lnTo>
                      <a:pt x="177" y="25"/>
                    </a:lnTo>
                    <a:lnTo>
                      <a:pt x="182" y="20"/>
                    </a:lnTo>
                    <a:lnTo>
                      <a:pt x="186" y="20"/>
                    </a:lnTo>
                    <a:lnTo>
                      <a:pt x="196" y="20"/>
                    </a:lnTo>
                    <a:lnTo>
                      <a:pt x="200" y="20"/>
                    </a:lnTo>
                    <a:lnTo>
                      <a:pt x="205" y="15"/>
                    </a:lnTo>
                    <a:lnTo>
                      <a:pt x="210" y="15"/>
                    </a:lnTo>
                    <a:lnTo>
                      <a:pt x="214" y="15"/>
                    </a:lnTo>
                    <a:lnTo>
                      <a:pt x="219" y="15"/>
                    </a:lnTo>
                    <a:lnTo>
                      <a:pt x="219" y="10"/>
                    </a:lnTo>
                    <a:lnTo>
                      <a:pt x="223" y="10"/>
                    </a:lnTo>
                    <a:lnTo>
                      <a:pt x="228" y="10"/>
                    </a:lnTo>
                    <a:lnTo>
                      <a:pt x="233" y="10"/>
                    </a:lnTo>
                    <a:lnTo>
                      <a:pt x="233" y="5"/>
                    </a:lnTo>
                    <a:lnTo>
                      <a:pt x="237" y="5"/>
                    </a:lnTo>
                    <a:lnTo>
                      <a:pt x="242" y="5"/>
                    </a:lnTo>
                    <a:lnTo>
                      <a:pt x="247" y="5"/>
                    </a:lnTo>
                    <a:lnTo>
                      <a:pt x="251" y="5"/>
                    </a:lnTo>
                    <a:lnTo>
                      <a:pt x="251" y="0"/>
                    </a:lnTo>
                    <a:lnTo>
                      <a:pt x="251" y="5"/>
                    </a:lnTo>
                    <a:lnTo>
                      <a:pt x="251" y="0"/>
                    </a:lnTo>
                    <a:lnTo>
                      <a:pt x="256" y="0"/>
                    </a:lnTo>
                    <a:lnTo>
                      <a:pt x="261" y="0"/>
                    </a:lnTo>
                    <a:lnTo>
                      <a:pt x="265" y="0"/>
                    </a:lnTo>
                    <a:lnTo>
                      <a:pt x="270" y="0"/>
                    </a:lnTo>
                    <a:lnTo>
                      <a:pt x="270" y="5"/>
                    </a:lnTo>
                    <a:lnTo>
                      <a:pt x="275" y="5"/>
                    </a:lnTo>
                    <a:lnTo>
                      <a:pt x="279" y="5"/>
                    </a:lnTo>
                    <a:lnTo>
                      <a:pt x="284" y="5"/>
                    </a:lnTo>
                    <a:lnTo>
                      <a:pt x="289" y="5"/>
                    </a:lnTo>
                    <a:lnTo>
                      <a:pt x="289" y="10"/>
                    </a:lnTo>
                    <a:lnTo>
                      <a:pt x="293" y="15"/>
                    </a:lnTo>
                    <a:lnTo>
                      <a:pt x="303" y="20"/>
                    </a:lnTo>
                    <a:lnTo>
                      <a:pt x="307" y="25"/>
                    </a:lnTo>
                    <a:lnTo>
                      <a:pt x="312" y="25"/>
                    </a:lnTo>
                    <a:lnTo>
                      <a:pt x="316" y="25"/>
                    </a:lnTo>
                    <a:lnTo>
                      <a:pt x="326" y="25"/>
                    </a:lnTo>
                    <a:lnTo>
                      <a:pt x="330" y="25"/>
                    </a:lnTo>
                    <a:lnTo>
                      <a:pt x="330" y="31"/>
                    </a:lnTo>
                    <a:lnTo>
                      <a:pt x="335" y="31"/>
                    </a:lnTo>
                    <a:lnTo>
                      <a:pt x="335" y="36"/>
                    </a:lnTo>
                    <a:lnTo>
                      <a:pt x="340" y="36"/>
                    </a:lnTo>
                    <a:lnTo>
                      <a:pt x="340" y="41"/>
                    </a:lnTo>
                    <a:lnTo>
                      <a:pt x="344" y="41"/>
                    </a:lnTo>
                    <a:lnTo>
                      <a:pt x="349" y="41"/>
                    </a:lnTo>
                    <a:lnTo>
                      <a:pt x="349" y="46"/>
                    </a:lnTo>
                    <a:lnTo>
                      <a:pt x="349" y="51"/>
                    </a:lnTo>
                    <a:lnTo>
                      <a:pt x="349" y="56"/>
                    </a:lnTo>
                    <a:lnTo>
                      <a:pt x="344" y="56"/>
                    </a:lnTo>
                    <a:lnTo>
                      <a:pt x="349" y="61"/>
                    </a:lnTo>
                    <a:lnTo>
                      <a:pt x="354" y="66"/>
                    </a:lnTo>
                    <a:lnTo>
                      <a:pt x="358" y="66"/>
                    </a:lnTo>
                    <a:lnTo>
                      <a:pt x="368" y="71"/>
                    </a:lnTo>
                    <a:lnTo>
                      <a:pt x="372" y="71"/>
                    </a:lnTo>
                    <a:lnTo>
                      <a:pt x="419" y="86"/>
                    </a:lnTo>
                    <a:lnTo>
                      <a:pt x="423" y="86"/>
                    </a:lnTo>
                    <a:lnTo>
                      <a:pt x="423" y="92"/>
                    </a:lnTo>
                    <a:lnTo>
                      <a:pt x="419" y="97"/>
                    </a:lnTo>
                    <a:lnTo>
                      <a:pt x="419" y="102"/>
                    </a:lnTo>
                    <a:lnTo>
                      <a:pt x="414" y="102"/>
                    </a:lnTo>
                    <a:lnTo>
                      <a:pt x="409" y="102"/>
                    </a:lnTo>
                    <a:lnTo>
                      <a:pt x="405" y="102"/>
                    </a:lnTo>
                    <a:lnTo>
                      <a:pt x="405" y="107"/>
                    </a:lnTo>
                    <a:lnTo>
                      <a:pt x="405" y="112"/>
                    </a:lnTo>
                    <a:lnTo>
                      <a:pt x="400" y="112"/>
                    </a:lnTo>
                    <a:lnTo>
                      <a:pt x="400" y="117"/>
                    </a:lnTo>
                    <a:lnTo>
                      <a:pt x="400" y="122"/>
                    </a:lnTo>
                    <a:lnTo>
                      <a:pt x="396" y="122"/>
                    </a:lnTo>
                    <a:lnTo>
                      <a:pt x="391" y="122"/>
                    </a:lnTo>
                    <a:lnTo>
                      <a:pt x="386" y="122"/>
                    </a:lnTo>
                    <a:lnTo>
                      <a:pt x="386" y="127"/>
                    </a:lnTo>
                    <a:lnTo>
                      <a:pt x="382" y="127"/>
                    </a:lnTo>
                    <a:lnTo>
                      <a:pt x="382" y="132"/>
                    </a:lnTo>
                    <a:lnTo>
                      <a:pt x="382" y="137"/>
                    </a:lnTo>
                    <a:lnTo>
                      <a:pt x="377" y="137"/>
                    </a:lnTo>
                    <a:lnTo>
                      <a:pt x="377" y="142"/>
                    </a:lnTo>
                    <a:lnTo>
                      <a:pt x="372" y="142"/>
                    </a:lnTo>
                    <a:lnTo>
                      <a:pt x="372" y="147"/>
                    </a:lnTo>
                    <a:lnTo>
                      <a:pt x="372" y="153"/>
                    </a:lnTo>
                    <a:lnTo>
                      <a:pt x="372" y="158"/>
                    </a:lnTo>
                    <a:lnTo>
                      <a:pt x="368" y="158"/>
                    </a:lnTo>
                    <a:lnTo>
                      <a:pt x="368" y="163"/>
                    </a:lnTo>
                    <a:lnTo>
                      <a:pt x="363" y="163"/>
                    </a:lnTo>
                    <a:lnTo>
                      <a:pt x="358" y="163"/>
                    </a:lnTo>
                    <a:lnTo>
                      <a:pt x="358" y="168"/>
                    </a:lnTo>
                    <a:lnTo>
                      <a:pt x="358" y="173"/>
                    </a:lnTo>
                    <a:lnTo>
                      <a:pt x="358" y="178"/>
                    </a:lnTo>
                    <a:lnTo>
                      <a:pt x="358" y="183"/>
                    </a:lnTo>
                    <a:lnTo>
                      <a:pt x="358" y="188"/>
                    </a:lnTo>
                    <a:lnTo>
                      <a:pt x="358" y="193"/>
                    </a:lnTo>
                    <a:lnTo>
                      <a:pt x="358" y="198"/>
                    </a:lnTo>
                    <a:lnTo>
                      <a:pt x="354" y="203"/>
                    </a:lnTo>
                    <a:lnTo>
                      <a:pt x="354" y="219"/>
                    </a:lnTo>
                    <a:lnTo>
                      <a:pt x="354" y="224"/>
                    </a:lnTo>
                    <a:lnTo>
                      <a:pt x="349" y="229"/>
                    </a:lnTo>
                    <a:lnTo>
                      <a:pt x="349" y="234"/>
                    </a:lnTo>
                    <a:lnTo>
                      <a:pt x="349" y="239"/>
                    </a:lnTo>
                    <a:lnTo>
                      <a:pt x="344" y="254"/>
                    </a:lnTo>
                    <a:lnTo>
                      <a:pt x="354" y="249"/>
                    </a:lnTo>
                    <a:lnTo>
                      <a:pt x="358" y="249"/>
                    </a:lnTo>
                    <a:lnTo>
                      <a:pt x="363" y="249"/>
                    </a:lnTo>
                    <a:lnTo>
                      <a:pt x="363" y="244"/>
                    </a:lnTo>
                    <a:lnTo>
                      <a:pt x="368" y="244"/>
                    </a:lnTo>
                    <a:lnTo>
                      <a:pt x="368" y="249"/>
                    </a:lnTo>
                    <a:lnTo>
                      <a:pt x="368" y="244"/>
                    </a:lnTo>
                    <a:lnTo>
                      <a:pt x="372" y="249"/>
                    </a:lnTo>
                    <a:lnTo>
                      <a:pt x="372" y="254"/>
                    </a:lnTo>
                    <a:lnTo>
                      <a:pt x="368" y="259"/>
                    </a:lnTo>
                    <a:lnTo>
                      <a:pt x="368" y="264"/>
                    </a:lnTo>
                    <a:lnTo>
                      <a:pt x="368" y="269"/>
                    </a:lnTo>
                    <a:lnTo>
                      <a:pt x="368" y="275"/>
                    </a:lnTo>
                    <a:lnTo>
                      <a:pt x="368" y="280"/>
                    </a:lnTo>
                    <a:lnTo>
                      <a:pt x="363" y="285"/>
                    </a:lnTo>
                    <a:lnTo>
                      <a:pt x="363" y="290"/>
                    </a:lnTo>
                    <a:lnTo>
                      <a:pt x="363" y="295"/>
                    </a:lnTo>
                    <a:lnTo>
                      <a:pt x="358" y="300"/>
                    </a:lnTo>
                    <a:lnTo>
                      <a:pt x="358" y="305"/>
                    </a:lnTo>
                    <a:lnTo>
                      <a:pt x="358" y="310"/>
                    </a:lnTo>
                    <a:lnTo>
                      <a:pt x="358" y="315"/>
                    </a:lnTo>
                    <a:lnTo>
                      <a:pt x="358" y="320"/>
                    </a:lnTo>
                    <a:lnTo>
                      <a:pt x="358" y="325"/>
                    </a:lnTo>
                    <a:lnTo>
                      <a:pt x="354" y="330"/>
                    </a:lnTo>
                    <a:lnTo>
                      <a:pt x="358" y="330"/>
                    </a:lnTo>
                    <a:lnTo>
                      <a:pt x="358" y="336"/>
                    </a:lnTo>
                    <a:lnTo>
                      <a:pt x="363" y="341"/>
                    </a:lnTo>
                    <a:lnTo>
                      <a:pt x="363" y="346"/>
                    </a:lnTo>
                    <a:lnTo>
                      <a:pt x="363" y="351"/>
                    </a:lnTo>
                    <a:lnTo>
                      <a:pt x="368" y="356"/>
                    </a:lnTo>
                    <a:lnTo>
                      <a:pt x="368" y="361"/>
                    </a:lnTo>
                    <a:lnTo>
                      <a:pt x="368" y="366"/>
                    </a:lnTo>
                    <a:lnTo>
                      <a:pt x="363" y="361"/>
                    </a:lnTo>
                    <a:lnTo>
                      <a:pt x="358" y="361"/>
                    </a:lnTo>
                    <a:lnTo>
                      <a:pt x="354" y="361"/>
                    </a:lnTo>
                    <a:lnTo>
                      <a:pt x="349" y="361"/>
                    </a:lnTo>
                    <a:lnTo>
                      <a:pt x="344" y="366"/>
                    </a:lnTo>
                    <a:lnTo>
                      <a:pt x="340" y="366"/>
                    </a:lnTo>
                    <a:lnTo>
                      <a:pt x="335" y="366"/>
                    </a:lnTo>
                    <a:lnTo>
                      <a:pt x="321" y="366"/>
                    </a:lnTo>
                    <a:lnTo>
                      <a:pt x="316" y="366"/>
                    </a:lnTo>
                    <a:lnTo>
                      <a:pt x="312" y="366"/>
                    </a:lnTo>
                    <a:lnTo>
                      <a:pt x="307" y="366"/>
                    </a:lnTo>
                    <a:lnTo>
                      <a:pt x="303" y="366"/>
                    </a:lnTo>
                    <a:lnTo>
                      <a:pt x="284" y="371"/>
                    </a:lnTo>
                    <a:lnTo>
                      <a:pt x="279" y="376"/>
                    </a:lnTo>
                    <a:lnTo>
                      <a:pt x="265" y="376"/>
                    </a:lnTo>
                    <a:lnTo>
                      <a:pt x="251" y="381"/>
                    </a:lnTo>
                    <a:lnTo>
                      <a:pt x="251" y="376"/>
                    </a:lnTo>
                    <a:lnTo>
                      <a:pt x="247" y="376"/>
                    </a:lnTo>
                    <a:lnTo>
                      <a:pt x="247" y="371"/>
                    </a:lnTo>
                    <a:lnTo>
                      <a:pt x="247" y="366"/>
                    </a:lnTo>
                    <a:lnTo>
                      <a:pt x="242" y="366"/>
                    </a:lnTo>
                    <a:lnTo>
                      <a:pt x="242" y="361"/>
                    </a:lnTo>
                    <a:lnTo>
                      <a:pt x="242" y="356"/>
                    </a:lnTo>
                    <a:lnTo>
                      <a:pt x="237" y="356"/>
                    </a:lnTo>
                    <a:lnTo>
                      <a:pt x="237" y="351"/>
                    </a:lnTo>
                    <a:lnTo>
                      <a:pt x="223" y="356"/>
                    </a:lnTo>
                    <a:lnTo>
                      <a:pt x="223" y="351"/>
                    </a:lnTo>
                    <a:lnTo>
                      <a:pt x="168" y="356"/>
                    </a:lnTo>
                    <a:lnTo>
                      <a:pt x="163" y="356"/>
                    </a:lnTo>
                    <a:lnTo>
                      <a:pt x="154" y="351"/>
                    </a:lnTo>
                    <a:lnTo>
                      <a:pt x="144" y="351"/>
                    </a:lnTo>
                    <a:lnTo>
                      <a:pt x="140" y="351"/>
                    </a:lnTo>
                    <a:lnTo>
                      <a:pt x="135" y="351"/>
                    </a:lnTo>
                    <a:lnTo>
                      <a:pt x="131" y="346"/>
                    </a:lnTo>
                    <a:lnTo>
                      <a:pt x="126" y="346"/>
                    </a:lnTo>
                    <a:lnTo>
                      <a:pt x="126" y="341"/>
                    </a:lnTo>
                    <a:lnTo>
                      <a:pt x="126" y="336"/>
                    </a:lnTo>
                    <a:lnTo>
                      <a:pt x="121" y="336"/>
                    </a:lnTo>
                    <a:lnTo>
                      <a:pt x="117" y="341"/>
                    </a:lnTo>
                    <a:lnTo>
                      <a:pt x="112" y="341"/>
                    </a:lnTo>
                    <a:lnTo>
                      <a:pt x="107" y="341"/>
                    </a:lnTo>
                    <a:lnTo>
                      <a:pt x="103" y="341"/>
                    </a:lnTo>
                    <a:lnTo>
                      <a:pt x="98" y="341"/>
                    </a:lnTo>
                    <a:lnTo>
                      <a:pt x="93" y="341"/>
                    </a:lnTo>
                    <a:lnTo>
                      <a:pt x="89" y="346"/>
                    </a:lnTo>
                    <a:lnTo>
                      <a:pt x="79" y="346"/>
                    </a:lnTo>
                    <a:lnTo>
                      <a:pt x="75" y="346"/>
                    </a:lnTo>
                    <a:lnTo>
                      <a:pt x="70" y="346"/>
                    </a:lnTo>
                    <a:lnTo>
                      <a:pt x="65" y="346"/>
                    </a:lnTo>
                    <a:lnTo>
                      <a:pt x="61" y="346"/>
                    </a:lnTo>
                    <a:lnTo>
                      <a:pt x="56" y="346"/>
                    </a:lnTo>
                    <a:lnTo>
                      <a:pt x="56" y="341"/>
                    </a:lnTo>
                    <a:lnTo>
                      <a:pt x="56" y="336"/>
                    </a:lnTo>
                    <a:lnTo>
                      <a:pt x="51" y="336"/>
                    </a:lnTo>
                    <a:lnTo>
                      <a:pt x="51" y="330"/>
                    </a:lnTo>
                    <a:lnTo>
                      <a:pt x="47" y="330"/>
                    </a:lnTo>
                    <a:lnTo>
                      <a:pt x="47" y="325"/>
                    </a:lnTo>
                    <a:lnTo>
                      <a:pt x="42" y="320"/>
                    </a:lnTo>
                    <a:lnTo>
                      <a:pt x="42" y="315"/>
                    </a:lnTo>
                    <a:lnTo>
                      <a:pt x="38" y="315"/>
                    </a:lnTo>
                    <a:lnTo>
                      <a:pt x="38" y="310"/>
                    </a:lnTo>
                    <a:lnTo>
                      <a:pt x="38" y="305"/>
                    </a:lnTo>
                    <a:lnTo>
                      <a:pt x="33" y="300"/>
                    </a:lnTo>
                    <a:lnTo>
                      <a:pt x="33" y="295"/>
                    </a:lnTo>
                    <a:lnTo>
                      <a:pt x="28" y="295"/>
                    </a:lnTo>
                    <a:lnTo>
                      <a:pt x="28" y="290"/>
                    </a:lnTo>
                    <a:lnTo>
                      <a:pt x="28" y="285"/>
                    </a:lnTo>
                    <a:lnTo>
                      <a:pt x="33" y="285"/>
                    </a:lnTo>
                    <a:lnTo>
                      <a:pt x="38" y="285"/>
                    </a:lnTo>
                    <a:lnTo>
                      <a:pt x="47" y="280"/>
                    </a:lnTo>
                    <a:lnTo>
                      <a:pt x="51" y="280"/>
                    </a:lnTo>
                    <a:lnTo>
                      <a:pt x="56" y="280"/>
                    </a:lnTo>
                    <a:lnTo>
                      <a:pt x="56" y="275"/>
                    </a:lnTo>
                    <a:lnTo>
                      <a:pt x="61" y="269"/>
                    </a:lnTo>
                    <a:lnTo>
                      <a:pt x="61" y="275"/>
                    </a:lnTo>
                    <a:lnTo>
                      <a:pt x="61" y="269"/>
                    </a:lnTo>
                    <a:lnTo>
                      <a:pt x="61" y="264"/>
                    </a:lnTo>
                    <a:lnTo>
                      <a:pt x="61" y="259"/>
                    </a:lnTo>
                    <a:lnTo>
                      <a:pt x="61" y="254"/>
                    </a:lnTo>
                    <a:lnTo>
                      <a:pt x="56" y="254"/>
                    </a:lnTo>
                    <a:lnTo>
                      <a:pt x="56" y="249"/>
                    </a:lnTo>
                    <a:lnTo>
                      <a:pt x="61" y="244"/>
                    </a:lnTo>
                    <a:lnTo>
                      <a:pt x="61" y="249"/>
                    </a:lnTo>
                    <a:lnTo>
                      <a:pt x="61" y="244"/>
                    </a:lnTo>
                    <a:lnTo>
                      <a:pt x="61" y="239"/>
                    </a:lnTo>
                    <a:lnTo>
                      <a:pt x="56" y="239"/>
                    </a:lnTo>
                    <a:lnTo>
                      <a:pt x="56" y="234"/>
                    </a:lnTo>
                    <a:lnTo>
                      <a:pt x="51" y="234"/>
                    </a:lnTo>
                    <a:lnTo>
                      <a:pt x="51" y="229"/>
                    </a:lnTo>
                    <a:lnTo>
                      <a:pt x="56" y="229"/>
                    </a:lnTo>
                    <a:lnTo>
                      <a:pt x="56" y="224"/>
                    </a:lnTo>
                    <a:lnTo>
                      <a:pt x="56" y="219"/>
                    </a:lnTo>
                    <a:lnTo>
                      <a:pt x="51" y="214"/>
                    </a:lnTo>
                    <a:lnTo>
                      <a:pt x="51" y="208"/>
                    </a:lnTo>
                    <a:lnTo>
                      <a:pt x="51" y="203"/>
                    </a:lnTo>
                    <a:lnTo>
                      <a:pt x="51" y="198"/>
                    </a:lnTo>
                    <a:lnTo>
                      <a:pt x="51" y="193"/>
                    </a:lnTo>
                    <a:lnTo>
                      <a:pt x="51" y="188"/>
                    </a:lnTo>
                    <a:lnTo>
                      <a:pt x="51" y="183"/>
                    </a:lnTo>
                    <a:lnTo>
                      <a:pt x="51" y="178"/>
                    </a:lnTo>
                    <a:lnTo>
                      <a:pt x="51" y="173"/>
                    </a:lnTo>
                    <a:lnTo>
                      <a:pt x="47" y="173"/>
                    </a:lnTo>
                    <a:lnTo>
                      <a:pt x="47" y="168"/>
                    </a:lnTo>
                    <a:lnTo>
                      <a:pt x="51" y="168"/>
                    </a:lnTo>
                    <a:lnTo>
                      <a:pt x="47" y="168"/>
                    </a:lnTo>
                    <a:lnTo>
                      <a:pt x="47" y="163"/>
                    </a:lnTo>
                    <a:lnTo>
                      <a:pt x="47" y="158"/>
                    </a:lnTo>
                    <a:lnTo>
                      <a:pt x="47" y="153"/>
                    </a:lnTo>
                    <a:lnTo>
                      <a:pt x="47" y="147"/>
                    </a:lnTo>
                    <a:lnTo>
                      <a:pt x="47" y="142"/>
                    </a:lnTo>
                    <a:lnTo>
                      <a:pt x="47" y="137"/>
                    </a:lnTo>
                    <a:lnTo>
                      <a:pt x="47" y="132"/>
                    </a:lnTo>
                    <a:lnTo>
                      <a:pt x="47" y="127"/>
                    </a:lnTo>
                    <a:lnTo>
                      <a:pt x="47" y="122"/>
                    </a:lnTo>
                    <a:lnTo>
                      <a:pt x="47" y="117"/>
                    </a:lnTo>
                    <a:lnTo>
                      <a:pt x="47" y="112"/>
                    </a:lnTo>
                    <a:lnTo>
                      <a:pt x="47" y="107"/>
                    </a:lnTo>
                    <a:lnTo>
                      <a:pt x="47" y="102"/>
                    </a:lnTo>
                    <a:lnTo>
                      <a:pt x="47" y="97"/>
                    </a:lnTo>
                    <a:lnTo>
                      <a:pt x="42" y="97"/>
                    </a:lnTo>
                    <a:lnTo>
                      <a:pt x="38" y="97"/>
                    </a:lnTo>
                    <a:lnTo>
                      <a:pt x="33" y="97"/>
                    </a:lnTo>
                    <a:lnTo>
                      <a:pt x="33" y="92"/>
                    </a:lnTo>
                    <a:lnTo>
                      <a:pt x="33" y="97"/>
                    </a:lnTo>
                    <a:lnTo>
                      <a:pt x="28" y="97"/>
                    </a:lnTo>
                    <a:lnTo>
                      <a:pt x="24" y="97"/>
                    </a:lnTo>
                    <a:lnTo>
                      <a:pt x="19" y="92"/>
                    </a:lnTo>
                    <a:lnTo>
                      <a:pt x="14" y="92"/>
                    </a:lnTo>
                    <a:lnTo>
                      <a:pt x="10" y="92"/>
                    </a:lnTo>
                    <a:lnTo>
                      <a:pt x="5" y="92"/>
                    </a:lnTo>
                    <a:lnTo>
                      <a:pt x="0" y="92"/>
                    </a:lnTo>
                    <a:lnTo>
                      <a:pt x="0" y="86"/>
                    </a:lnTo>
                    <a:lnTo>
                      <a:pt x="5" y="86"/>
                    </a:lnTo>
                    <a:lnTo>
                      <a:pt x="5" y="81"/>
                    </a:lnTo>
                    <a:lnTo>
                      <a:pt x="5" y="76"/>
                    </a:lnTo>
                    <a:lnTo>
                      <a:pt x="5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71" name="Freeform 82"/>
              <p:cNvSpPr>
                <a:spLocks/>
              </p:cNvSpPr>
              <p:nvPr/>
            </p:nvSpPr>
            <p:spPr bwMode="auto">
              <a:xfrm>
                <a:off x="2541" y="2057"/>
                <a:ext cx="395" cy="341"/>
              </a:xfrm>
              <a:custGeom>
                <a:avLst/>
                <a:gdLst>
                  <a:gd name="T0" fmla="*/ 18 w 395"/>
                  <a:gd name="T1" fmla="*/ 0 h 341"/>
                  <a:gd name="T2" fmla="*/ 46 w 395"/>
                  <a:gd name="T3" fmla="*/ 0 h 341"/>
                  <a:gd name="T4" fmla="*/ 69 w 395"/>
                  <a:gd name="T5" fmla="*/ 0 h 341"/>
                  <a:gd name="T6" fmla="*/ 93 w 395"/>
                  <a:gd name="T7" fmla="*/ 5 h 341"/>
                  <a:gd name="T8" fmla="*/ 116 w 395"/>
                  <a:gd name="T9" fmla="*/ 10 h 341"/>
                  <a:gd name="T10" fmla="*/ 139 w 395"/>
                  <a:gd name="T11" fmla="*/ 16 h 341"/>
                  <a:gd name="T12" fmla="*/ 158 w 395"/>
                  <a:gd name="T13" fmla="*/ 21 h 341"/>
                  <a:gd name="T14" fmla="*/ 176 w 395"/>
                  <a:gd name="T15" fmla="*/ 21 h 341"/>
                  <a:gd name="T16" fmla="*/ 200 w 395"/>
                  <a:gd name="T17" fmla="*/ 26 h 341"/>
                  <a:gd name="T18" fmla="*/ 223 w 395"/>
                  <a:gd name="T19" fmla="*/ 31 h 341"/>
                  <a:gd name="T20" fmla="*/ 246 w 395"/>
                  <a:gd name="T21" fmla="*/ 41 h 341"/>
                  <a:gd name="T22" fmla="*/ 274 w 395"/>
                  <a:gd name="T23" fmla="*/ 46 h 341"/>
                  <a:gd name="T24" fmla="*/ 302 w 395"/>
                  <a:gd name="T25" fmla="*/ 51 h 341"/>
                  <a:gd name="T26" fmla="*/ 330 w 395"/>
                  <a:gd name="T27" fmla="*/ 56 h 341"/>
                  <a:gd name="T28" fmla="*/ 339 w 395"/>
                  <a:gd name="T29" fmla="*/ 71 h 341"/>
                  <a:gd name="T30" fmla="*/ 348 w 395"/>
                  <a:gd name="T31" fmla="*/ 77 h 341"/>
                  <a:gd name="T32" fmla="*/ 367 w 395"/>
                  <a:gd name="T33" fmla="*/ 77 h 341"/>
                  <a:gd name="T34" fmla="*/ 381 w 395"/>
                  <a:gd name="T35" fmla="*/ 87 h 341"/>
                  <a:gd name="T36" fmla="*/ 381 w 395"/>
                  <a:gd name="T37" fmla="*/ 112 h 341"/>
                  <a:gd name="T38" fmla="*/ 381 w 395"/>
                  <a:gd name="T39" fmla="*/ 138 h 341"/>
                  <a:gd name="T40" fmla="*/ 381 w 395"/>
                  <a:gd name="T41" fmla="*/ 153 h 341"/>
                  <a:gd name="T42" fmla="*/ 385 w 395"/>
                  <a:gd name="T43" fmla="*/ 173 h 341"/>
                  <a:gd name="T44" fmla="*/ 385 w 395"/>
                  <a:gd name="T45" fmla="*/ 199 h 341"/>
                  <a:gd name="T46" fmla="*/ 385 w 395"/>
                  <a:gd name="T47" fmla="*/ 219 h 341"/>
                  <a:gd name="T48" fmla="*/ 395 w 395"/>
                  <a:gd name="T49" fmla="*/ 234 h 341"/>
                  <a:gd name="T50" fmla="*/ 395 w 395"/>
                  <a:gd name="T51" fmla="*/ 244 h 341"/>
                  <a:gd name="T52" fmla="*/ 390 w 395"/>
                  <a:gd name="T53" fmla="*/ 260 h 341"/>
                  <a:gd name="T54" fmla="*/ 367 w 395"/>
                  <a:gd name="T55" fmla="*/ 270 h 341"/>
                  <a:gd name="T56" fmla="*/ 367 w 395"/>
                  <a:gd name="T57" fmla="*/ 285 h 341"/>
                  <a:gd name="T58" fmla="*/ 376 w 395"/>
                  <a:gd name="T59" fmla="*/ 305 h 341"/>
                  <a:gd name="T60" fmla="*/ 390 w 395"/>
                  <a:gd name="T61" fmla="*/ 321 h 341"/>
                  <a:gd name="T62" fmla="*/ 362 w 395"/>
                  <a:gd name="T63" fmla="*/ 336 h 341"/>
                  <a:gd name="T64" fmla="*/ 348 w 395"/>
                  <a:gd name="T65" fmla="*/ 310 h 341"/>
                  <a:gd name="T66" fmla="*/ 334 w 395"/>
                  <a:gd name="T67" fmla="*/ 295 h 341"/>
                  <a:gd name="T68" fmla="*/ 320 w 395"/>
                  <a:gd name="T69" fmla="*/ 280 h 341"/>
                  <a:gd name="T70" fmla="*/ 302 w 395"/>
                  <a:gd name="T71" fmla="*/ 270 h 341"/>
                  <a:gd name="T72" fmla="*/ 288 w 395"/>
                  <a:gd name="T73" fmla="*/ 260 h 341"/>
                  <a:gd name="T74" fmla="*/ 269 w 395"/>
                  <a:gd name="T75" fmla="*/ 244 h 341"/>
                  <a:gd name="T76" fmla="*/ 255 w 395"/>
                  <a:gd name="T77" fmla="*/ 229 h 341"/>
                  <a:gd name="T78" fmla="*/ 237 w 395"/>
                  <a:gd name="T79" fmla="*/ 219 h 341"/>
                  <a:gd name="T80" fmla="*/ 218 w 395"/>
                  <a:gd name="T81" fmla="*/ 204 h 341"/>
                  <a:gd name="T82" fmla="*/ 204 w 395"/>
                  <a:gd name="T83" fmla="*/ 193 h 341"/>
                  <a:gd name="T84" fmla="*/ 190 w 395"/>
                  <a:gd name="T85" fmla="*/ 178 h 341"/>
                  <a:gd name="T86" fmla="*/ 172 w 395"/>
                  <a:gd name="T87" fmla="*/ 168 h 341"/>
                  <a:gd name="T88" fmla="*/ 158 w 395"/>
                  <a:gd name="T89" fmla="*/ 153 h 341"/>
                  <a:gd name="T90" fmla="*/ 139 w 395"/>
                  <a:gd name="T91" fmla="*/ 143 h 341"/>
                  <a:gd name="T92" fmla="*/ 116 w 395"/>
                  <a:gd name="T93" fmla="*/ 122 h 341"/>
                  <a:gd name="T94" fmla="*/ 102 w 395"/>
                  <a:gd name="T95" fmla="*/ 112 h 341"/>
                  <a:gd name="T96" fmla="*/ 74 w 395"/>
                  <a:gd name="T97" fmla="*/ 87 h 341"/>
                  <a:gd name="T98" fmla="*/ 55 w 395"/>
                  <a:gd name="T99" fmla="*/ 77 h 341"/>
                  <a:gd name="T100" fmla="*/ 37 w 395"/>
                  <a:gd name="T101" fmla="*/ 61 h 341"/>
                  <a:gd name="T102" fmla="*/ 14 w 395"/>
                  <a:gd name="T103" fmla="*/ 46 h 34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95"/>
                  <a:gd name="T157" fmla="*/ 0 h 341"/>
                  <a:gd name="T158" fmla="*/ 395 w 395"/>
                  <a:gd name="T159" fmla="*/ 341 h 34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95" h="341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5" y="0"/>
                    </a:lnTo>
                    <a:lnTo>
                      <a:pt x="60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4" y="0"/>
                    </a:lnTo>
                    <a:lnTo>
                      <a:pt x="79" y="0"/>
                    </a:lnTo>
                    <a:lnTo>
                      <a:pt x="83" y="5"/>
                    </a:lnTo>
                    <a:lnTo>
                      <a:pt x="88" y="5"/>
                    </a:lnTo>
                    <a:lnTo>
                      <a:pt x="93" y="5"/>
                    </a:lnTo>
                    <a:lnTo>
                      <a:pt x="97" y="5"/>
                    </a:lnTo>
                    <a:lnTo>
                      <a:pt x="102" y="5"/>
                    </a:lnTo>
                    <a:lnTo>
                      <a:pt x="107" y="5"/>
                    </a:lnTo>
                    <a:lnTo>
                      <a:pt x="111" y="10"/>
                    </a:lnTo>
                    <a:lnTo>
                      <a:pt x="116" y="10"/>
                    </a:lnTo>
                    <a:lnTo>
                      <a:pt x="121" y="10"/>
                    </a:lnTo>
                    <a:lnTo>
                      <a:pt x="130" y="10"/>
                    </a:lnTo>
                    <a:lnTo>
                      <a:pt x="134" y="10"/>
                    </a:lnTo>
                    <a:lnTo>
                      <a:pt x="134" y="16"/>
                    </a:lnTo>
                    <a:lnTo>
                      <a:pt x="139" y="16"/>
                    </a:lnTo>
                    <a:lnTo>
                      <a:pt x="144" y="16"/>
                    </a:lnTo>
                    <a:lnTo>
                      <a:pt x="148" y="16"/>
                    </a:lnTo>
                    <a:lnTo>
                      <a:pt x="153" y="16"/>
                    </a:lnTo>
                    <a:lnTo>
                      <a:pt x="158" y="16"/>
                    </a:lnTo>
                    <a:lnTo>
                      <a:pt x="158" y="21"/>
                    </a:lnTo>
                    <a:lnTo>
                      <a:pt x="162" y="16"/>
                    </a:lnTo>
                    <a:lnTo>
                      <a:pt x="162" y="21"/>
                    </a:lnTo>
                    <a:lnTo>
                      <a:pt x="167" y="21"/>
                    </a:lnTo>
                    <a:lnTo>
                      <a:pt x="172" y="21"/>
                    </a:lnTo>
                    <a:lnTo>
                      <a:pt x="176" y="21"/>
                    </a:lnTo>
                    <a:lnTo>
                      <a:pt x="181" y="21"/>
                    </a:lnTo>
                    <a:lnTo>
                      <a:pt x="186" y="26"/>
                    </a:lnTo>
                    <a:lnTo>
                      <a:pt x="190" y="26"/>
                    </a:lnTo>
                    <a:lnTo>
                      <a:pt x="195" y="26"/>
                    </a:lnTo>
                    <a:lnTo>
                      <a:pt x="200" y="26"/>
                    </a:lnTo>
                    <a:lnTo>
                      <a:pt x="204" y="26"/>
                    </a:lnTo>
                    <a:lnTo>
                      <a:pt x="209" y="31"/>
                    </a:lnTo>
                    <a:lnTo>
                      <a:pt x="213" y="31"/>
                    </a:lnTo>
                    <a:lnTo>
                      <a:pt x="218" y="31"/>
                    </a:lnTo>
                    <a:lnTo>
                      <a:pt x="223" y="31"/>
                    </a:lnTo>
                    <a:lnTo>
                      <a:pt x="227" y="36"/>
                    </a:lnTo>
                    <a:lnTo>
                      <a:pt x="232" y="36"/>
                    </a:lnTo>
                    <a:lnTo>
                      <a:pt x="237" y="36"/>
                    </a:lnTo>
                    <a:lnTo>
                      <a:pt x="241" y="36"/>
                    </a:lnTo>
                    <a:lnTo>
                      <a:pt x="246" y="41"/>
                    </a:lnTo>
                    <a:lnTo>
                      <a:pt x="251" y="41"/>
                    </a:lnTo>
                    <a:lnTo>
                      <a:pt x="255" y="41"/>
                    </a:lnTo>
                    <a:lnTo>
                      <a:pt x="260" y="41"/>
                    </a:lnTo>
                    <a:lnTo>
                      <a:pt x="265" y="41"/>
                    </a:lnTo>
                    <a:lnTo>
                      <a:pt x="274" y="46"/>
                    </a:lnTo>
                    <a:lnTo>
                      <a:pt x="279" y="46"/>
                    </a:lnTo>
                    <a:lnTo>
                      <a:pt x="283" y="46"/>
                    </a:lnTo>
                    <a:lnTo>
                      <a:pt x="288" y="46"/>
                    </a:lnTo>
                    <a:lnTo>
                      <a:pt x="293" y="46"/>
                    </a:lnTo>
                    <a:lnTo>
                      <a:pt x="302" y="51"/>
                    </a:lnTo>
                    <a:lnTo>
                      <a:pt x="306" y="51"/>
                    </a:lnTo>
                    <a:lnTo>
                      <a:pt x="311" y="51"/>
                    </a:lnTo>
                    <a:lnTo>
                      <a:pt x="320" y="56"/>
                    </a:lnTo>
                    <a:lnTo>
                      <a:pt x="325" y="56"/>
                    </a:lnTo>
                    <a:lnTo>
                      <a:pt x="330" y="56"/>
                    </a:lnTo>
                    <a:lnTo>
                      <a:pt x="334" y="56"/>
                    </a:lnTo>
                    <a:lnTo>
                      <a:pt x="339" y="56"/>
                    </a:lnTo>
                    <a:lnTo>
                      <a:pt x="339" y="61"/>
                    </a:lnTo>
                    <a:lnTo>
                      <a:pt x="339" y="66"/>
                    </a:lnTo>
                    <a:lnTo>
                      <a:pt x="339" y="71"/>
                    </a:lnTo>
                    <a:lnTo>
                      <a:pt x="334" y="71"/>
                    </a:lnTo>
                    <a:lnTo>
                      <a:pt x="334" y="77"/>
                    </a:lnTo>
                    <a:lnTo>
                      <a:pt x="339" y="77"/>
                    </a:lnTo>
                    <a:lnTo>
                      <a:pt x="344" y="77"/>
                    </a:lnTo>
                    <a:lnTo>
                      <a:pt x="348" y="77"/>
                    </a:lnTo>
                    <a:lnTo>
                      <a:pt x="353" y="77"/>
                    </a:lnTo>
                    <a:lnTo>
                      <a:pt x="358" y="82"/>
                    </a:lnTo>
                    <a:lnTo>
                      <a:pt x="362" y="82"/>
                    </a:lnTo>
                    <a:lnTo>
                      <a:pt x="367" y="82"/>
                    </a:lnTo>
                    <a:lnTo>
                      <a:pt x="367" y="77"/>
                    </a:lnTo>
                    <a:lnTo>
                      <a:pt x="367" y="82"/>
                    </a:lnTo>
                    <a:lnTo>
                      <a:pt x="372" y="82"/>
                    </a:lnTo>
                    <a:lnTo>
                      <a:pt x="376" y="82"/>
                    </a:lnTo>
                    <a:lnTo>
                      <a:pt x="381" y="82"/>
                    </a:lnTo>
                    <a:lnTo>
                      <a:pt x="381" y="87"/>
                    </a:lnTo>
                    <a:lnTo>
                      <a:pt x="381" y="92"/>
                    </a:lnTo>
                    <a:lnTo>
                      <a:pt x="381" y="97"/>
                    </a:lnTo>
                    <a:lnTo>
                      <a:pt x="381" y="102"/>
                    </a:lnTo>
                    <a:lnTo>
                      <a:pt x="381" y="107"/>
                    </a:lnTo>
                    <a:lnTo>
                      <a:pt x="381" y="112"/>
                    </a:lnTo>
                    <a:lnTo>
                      <a:pt x="381" y="117"/>
                    </a:lnTo>
                    <a:lnTo>
                      <a:pt x="381" y="122"/>
                    </a:lnTo>
                    <a:lnTo>
                      <a:pt x="381" y="127"/>
                    </a:lnTo>
                    <a:lnTo>
                      <a:pt x="381" y="132"/>
                    </a:lnTo>
                    <a:lnTo>
                      <a:pt x="381" y="138"/>
                    </a:lnTo>
                    <a:lnTo>
                      <a:pt x="381" y="143"/>
                    </a:lnTo>
                    <a:lnTo>
                      <a:pt x="381" y="148"/>
                    </a:lnTo>
                    <a:lnTo>
                      <a:pt x="381" y="153"/>
                    </a:lnTo>
                    <a:lnTo>
                      <a:pt x="385" y="153"/>
                    </a:lnTo>
                    <a:lnTo>
                      <a:pt x="381" y="153"/>
                    </a:lnTo>
                    <a:lnTo>
                      <a:pt x="381" y="158"/>
                    </a:lnTo>
                    <a:lnTo>
                      <a:pt x="385" y="158"/>
                    </a:lnTo>
                    <a:lnTo>
                      <a:pt x="385" y="163"/>
                    </a:lnTo>
                    <a:lnTo>
                      <a:pt x="385" y="168"/>
                    </a:lnTo>
                    <a:lnTo>
                      <a:pt x="385" y="173"/>
                    </a:lnTo>
                    <a:lnTo>
                      <a:pt x="385" y="178"/>
                    </a:lnTo>
                    <a:lnTo>
                      <a:pt x="385" y="183"/>
                    </a:lnTo>
                    <a:lnTo>
                      <a:pt x="385" y="188"/>
                    </a:lnTo>
                    <a:lnTo>
                      <a:pt x="385" y="193"/>
                    </a:lnTo>
                    <a:lnTo>
                      <a:pt x="385" y="199"/>
                    </a:lnTo>
                    <a:lnTo>
                      <a:pt x="390" y="204"/>
                    </a:lnTo>
                    <a:lnTo>
                      <a:pt x="390" y="209"/>
                    </a:lnTo>
                    <a:lnTo>
                      <a:pt x="390" y="214"/>
                    </a:lnTo>
                    <a:lnTo>
                      <a:pt x="385" y="214"/>
                    </a:lnTo>
                    <a:lnTo>
                      <a:pt x="385" y="219"/>
                    </a:lnTo>
                    <a:lnTo>
                      <a:pt x="390" y="219"/>
                    </a:lnTo>
                    <a:lnTo>
                      <a:pt x="390" y="224"/>
                    </a:lnTo>
                    <a:lnTo>
                      <a:pt x="395" y="224"/>
                    </a:lnTo>
                    <a:lnTo>
                      <a:pt x="395" y="229"/>
                    </a:lnTo>
                    <a:lnTo>
                      <a:pt x="395" y="234"/>
                    </a:lnTo>
                    <a:lnTo>
                      <a:pt x="395" y="229"/>
                    </a:lnTo>
                    <a:lnTo>
                      <a:pt x="390" y="234"/>
                    </a:lnTo>
                    <a:lnTo>
                      <a:pt x="390" y="239"/>
                    </a:lnTo>
                    <a:lnTo>
                      <a:pt x="395" y="239"/>
                    </a:lnTo>
                    <a:lnTo>
                      <a:pt x="395" y="244"/>
                    </a:lnTo>
                    <a:lnTo>
                      <a:pt x="395" y="249"/>
                    </a:lnTo>
                    <a:lnTo>
                      <a:pt x="395" y="254"/>
                    </a:lnTo>
                    <a:lnTo>
                      <a:pt x="395" y="260"/>
                    </a:lnTo>
                    <a:lnTo>
                      <a:pt x="395" y="254"/>
                    </a:lnTo>
                    <a:lnTo>
                      <a:pt x="390" y="260"/>
                    </a:lnTo>
                    <a:lnTo>
                      <a:pt x="390" y="265"/>
                    </a:lnTo>
                    <a:lnTo>
                      <a:pt x="385" y="265"/>
                    </a:lnTo>
                    <a:lnTo>
                      <a:pt x="381" y="265"/>
                    </a:lnTo>
                    <a:lnTo>
                      <a:pt x="372" y="270"/>
                    </a:lnTo>
                    <a:lnTo>
                      <a:pt x="367" y="270"/>
                    </a:lnTo>
                    <a:lnTo>
                      <a:pt x="362" y="270"/>
                    </a:lnTo>
                    <a:lnTo>
                      <a:pt x="362" y="275"/>
                    </a:lnTo>
                    <a:lnTo>
                      <a:pt x="362" y="280"/>
                    </a:lnTo>
                    <a:lnTo>
                      <a:pt x="367" y="280"/>
                    </a:lnTo>
                    <a:lnTo>
                      <a:pt x="367" y="285"/>
                    </a:lnTo>
                    <a:lnTo>
                      <a:pt x="372" y="290"/>
                    </a:lnTo>
                    <a:lnTo>
                      <a:pt x="372" y="295"/>
                    </a:lnTo>
                    <a:lnTo>
                      <a:pt x="372" y="300"/>
                    </a:lnTo>
                    <a:lnTo>
                      <a:pt x="376" y="300"/>
                    </a:lnTo>
                    <a:lnTo>
                      <a:pt x="376" y="305"/>
                    </a:lnTo>
                    <a:lnTo>
                      <a:pt x="381" y="310"/>
                    </a:lnTo>
                    <a:lnTo>
                      <a:pt x="381" y="315"/>
                    </a:lnTo>
                    <a:lnTo>
                      <a:pt x="385" y="315"/>
                    </a:lnTo>
                    <a:lnTo>
                      <a:pt x="385" y="321"/>
                    </a:lnTo>
                    <a:lnTo>
                      <a:pt x="390" y="321"/>
                    </a:lnTo>
                    <a:lnTo>
                      <a:pt x="390" y="326"/>
                    </a:lnTo>
                    <a:lnTo>
                      <a:pt x="381" y="326"/>
                    </a:lnTo>
                    <a:lnTo>
                      <a:pt x="376" y="331"/>
                    </a:lnTo>
                    <a:lnTo>
                      <a:pt x="367" y="336"/>
                    </a:lnTo>
                    <a:lnTo>
                      <a:pt x="362" y="336"/>
                    </a:lnTo>
                    <a:lnTo>
                      <a:pt x="358" y="341"/>
                    </a:lnTo>
                    <a:lnTo>
                      <a:pt x="358" y="336"/>
                    </a:lnTo>
                    <a:lnTo>
                      <a:pt x="353" y="321"/>
                    </a:lnTo>
                    <a:lnTo>
                      <a:pt x="348" y="315"/>
                    </a:lnTo>
                    <a:lnTo>
                      <a:pt x="348" y="310"/>
                    </a:lnTo>
                    <a:lnTo>
                      <a:pt x="344" y="305"/>
                    </a:lnTo>
                    <a:lnTo>
                      <a:pt x="344" y="300"/>
                    </a:lnTo>
                    <a:lnTo>
                      <a:pt x="339" y="300"/>
                    </a:lnTo>
                    <a:lnTo>
                      <a:pt x="339" y="295"/>
                    </a:lnTo>
                    <a:lnTo>
                      <a:pt x="334" y="295"/>
                    </a:lnTo>
                    <a:lnTo>
                      <a:pt x="330" y="290"/>
                    </a:lnTo>
                    <a:lnTo>
                      <a:pt x="325" y="290"/>
                    </a:lnTo>
                    <a:lnTo>
                      <a:pt x="325" y="285"/>
                    </a:lnTo>
                    <a:lnTo>
                      <a:pt x="320" y="285"/>
                    </a:lnTo>
                    <a:lnTo>
                      <a:pt x="320" y="280"/>
                    </a:lnTo>
                    <a:lnTo>
                      <a:pt x="316" y="280"/>
                    </a:lnTo>
                    <a:lnTo>
                      <a:pt x="311" y="275"/>
                    </a:lnTo>
                    <a:lnTo>
                      <a:pt x="306" y="275"/>
                    </a:lnTo>
                    <a:lnTo>
                      <a:pt x="306" y="270"/>
                    </a:lnTo>
                    <a:lnTo>
                      <a:pt x="302" y="270"/>
                    </a:lnTo>
                    <a:lnTo>
                      <a:pt x="302" y="265"/>
                    </a:lnTo>
                    <a:lnTo>
                      <a:pt x="297" y="265"/>
                    </a:lnTo>
                    <a:lnTo>
                      <a:pt x="293" y="265"/>
                    </a:lnTo>
                    <a:lnTo>
                      <a:pt x="293" y="260"/>
                    </a:lnTo>
                    <a:lnTo>
                      <a:pt x="288" y="260"/>
                    </a:lnTo>
                    <a:lnTo>
                      <a:pt x="283" y="254"/>
                    </a:lnTo>
                    <a:lnTo>
                      <a:pt x="279" y="249"/>
                    </a:lnTo>
                    <a:lnTo>
                      <a:pt x="274" y="249"/>
                    </a:lnTo>
                    <a:lnTo>
                      <a:pt x="274" y="244"/>
                    </a:lnTo>
                    <a:lnTo>
                      <a:pt x="269" y="244"/>
                    </a:lnTo>
                    <a:lnTo>
                      <a:pt x="265" y="239"/>
                    </a:lnTo>
                    <a:lnTo>
                      <a:pt x="260" y="239"/>
                    </a:lnTo>
                    <a:lnTo>
                      <a:pt x="260" y="234"/>
                    </a:lnTo>
                    <a:lnTo>
                      <a:pt x="255" y="234"/>
                    </a:lnTo>
                    <a:lnTo>
                      <a:pt x="255" y="229"/>
                    </a:lnTo>
                    <a:lnTo>
                      <a:pt x="251" y="229"/>
                    </a:lnTo>
                    <a:lnTo>
                      <a:pt x="246" y="224"/>
                    </a:lnTo>
                    <a:lnTo>
                      <a:pt x="241" y="224"/>
                    </a:lnTo>
                    <a:lnTo>
                      <a:pt x="241" y="219"/>
                    </a:lnTo>
                    <a:lnTo>
                      <a:pt x="237" y="219"/>
                    </a:lnTo>
                    <a:lnTo>
                      <a:pt x="232" y="214"/>
                    </a:lnTo>
                    <a:lnTo>
                      <a:pt x="227" y="209"/>
                    </a:lnTo>
                    <a:lnTo>
                      <a:pt x="223" y="209"/>
                    </a:lnTo>
                    <a:lnTo>
                      <a:pt x="223" y="204"/>
                    </a:lnTo>
                    <a:lnTo>
                      <a:pt x="218" y="204"/>
                    </a:lnTo>
                    <a:lnTo>
                      <a:pt x="218" y="199"/>
                    </a:lnTo>
                    <a:lnTo>
                      <a:pt x="213" y="199"/>
                    </a:lnTo>
                    <a:lnTo>
                      <a:pt x="209" y="199"/>
                    </a:lnTo>
                    <a:lnTo>
                      <a:pt x="209" y="193"/>
                    </a:lnTo>
                    <a:lnTo>
                      <a:pt x="204" y="193"/>
                    </a:lnTo>
                    <a:lnTo>
                      <a:pt x="204" y="188"/>
                    </a:lnTo>
                    <a:lnTo>
                      <a:pt x="200" y="188"/>
                    </a:lnTo>
                    <a:lnTo>
                      <a:pt x="195" y="183"/>
                    </a:lnTo>
                    <a:lnTo>
                      <a:pt x="190" y="183"/>
                    </a:lnTo>
                    <a:lnTo>
                      <a:pt x="190" y="178"/>
                    </a:lnTo>
                    <a:lnTo>
                      <a:pt x="186" y="178"/>
                    </a:lnTo>
                    <a:lnTo>
                      <a:pt x="181" y="173"/>
                    </a:lnTo>
                    <a:lnTo>
                      <a:pt x="176" y="173"/>
                    </a:lnTo>
                    <a:lnTo>
                      <a:pt x="176" y="168"/>
                    </a:lnTo>
                    <a:lnTo>
                      <a:pt x="172" y="168"/>
                    </a:lnTo>
                    <a:lnTo>
                      <a:pt x="172" y="163"/>
                    </a:lnTo>
                    <a:lnTo>
                      <a:pt x="167" y="163"/>
                    </a:lnTo>
                    <a:lnTo>
                      <a:pt x="162" y="158"/>
                    </a:lnTo>
                    <a:lnTo>
                      <a:pt x="158" y="158"/>
                    </a:lnTo>
                    <a:lnTo>
                      <a:pt x="158" y="153"/>
                    </a:lnTo>
                    <a:lnTo>
                      <a:pt x="153" y="153"/>
                    </a:lnTo>
                    <a:lnTo>
                      <a:pt x="148" y="148"/>
                    </a:lnTo>
                    <a:lnTo>
                      <a:pt x="144" y="148"/>
                    </a:lnTo>
                    <a:lnTo>
                      <a:pt x="144" y="143"/>
                    </a:lnTo>
                    <a:lnTo>
                      <a:pt x="139" y="143"/>
                    </a:lnTo>
                    <a:lnTo>
                      <a:pt x="134" y="138"/>
                    </a:lnTo>
                    <a:lnTo>
                      <a:pt x="130" y="132"/>
                    </a:lnTo>
                    <a:lnTo>
                      <a:pt x="125" y="132"/>
                    </a:lnTo>
                    <a:lnTo>
                      <a:pt x="121" y="127"/>
                    </a:lnTo>
                    <a:lnTo>
                      <a:pt x="116" y="122"/>
                    </a:lnTo>
                    <a:lnTo>
                      <a:pt x="111" y="122"/>
                    </a:lnTo>
                    <a:lnTo>
                      <a:pt x="111" y="117"/>
                    </a:lnTo>
                    <a:lnTo>
                      <a:pt x="107" y="117"/>
                    </a:lnTo>
                    <a:lnTo>
                      <a:pt x="107" y="112"/>
                    </a:lnTo>
                    <a:lnTo>
                      <a:pt x="102" y="112"/>
                    </a:lnTo>
                    <a:lnTo>
                      <a:pt x="97" y="107"/>
                    </a:lnTo>
                    <a:lnTo>
                      <a:pt x="93" y="107"/>
                    </a:lnTo>
                    <a:lnTo>
                      <a:pt x="88" y="102"/>
                    </a:lnTo>
                    <a:lnTo>
                      <a:pt x="79" y="92"/>
                    </a:lnTo>
                    <a:lnTo>
                      <a:pt x="74" y="87"/>
                    </a:lnTo>
                    <a:lnTo>
                      <a:pt x="69" y="87"/>
                    </a:lnTo>
                    <a:lnTo>
                      <a:pt x="65" y="82"/>
                    </a:lnTo>
                    <a:lnTo>
                      <a:pt x="60" y="82"/>
                    </a:lnTo>
                    <a:lnTo>
                      <a:pt x="60" y="77"/>
                    </a:lnTo>
                    <a:lnTo>
                      <a:pt x="55" y="77"/>
                    </a:lnTo>
                    <a:lnTo>
                      <a:pt x="51" y="71"/>
                    </a:lnTo>
                    <a:lnTo>
                      <a:pt x="46" y="71"/>
                    </a:lnTo>
                    <a:lnTo>
                      <a:pt x="46" y="66"/>
                    </a:lnTo>
                    <a:lnTo>
                      <a:pt x="41" y="66"/>
                    </a:lnTo>
                    <a:lnTo>
                      <a:pt x="37" y="61"/>
                    </a:lnTo>
                    <a:lnTo>
                      <a:pt x="32" y="61"/>
                    </a:lnTo>
                    <a:lnTo>
                      <a:pt x="28" y="56"/>
                    </a:lnTo>
                    <a:lnTo>
                      <a:pt x="23" y="51"/>
                    </a:lnTo>
                    <a:lnTo>
                      <a:pt x="18" y="46"/>
                    </a:lnTo>
                    <a:lnTo>
                      <a:pt x="14" y="46"/>
                    </a:lnTo>
                    <a:lnTo>
                      <a:pt x="9" y="46"/>
                    </a:lnTo>
                    <a:lnTo>
                      <a:pt x="4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9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72" name="Freeform 83"/>
              <p:cNvSpPr>
                <a:spLocks/>
              </p:cNvSpPr>
              <p:nvPr/>
            </p:nvSpPr>
            <p:spPr bwMode="auto">
              <a:xfrm>
                <a:off x="1927" y="2062"/>
                <a:ext cx="214" cy="204"/>
              </a:xfrm>
              <a:custGeom>
                <a:avLst/>
                <a:gdLst>
                  <a:gd name="T0" fmla="*/ 191 w 214"/>
                  <a:gd name="T1" fmla="*/ 5 h 204"/>
                  <a:gd name="T2" fmla="*/ 195 w 214"/>
                  <a:gd name="T3" fmla="*/ 16 h 204"/>
                  <a:gd name="T4" fmla="*/ 200 w 214"/>
                  <a:gd name="T5" fmla="*/ 26 h 204"/>
                  <a:gd name="T6" fmla="*/ 205 w 214"/>
                  <a:gd name="T7" fmla="*/ 36 h 204"/>
                  <a:gd name="T8" fmla="*/ 209 w 214"/>
                  <a:gd name="T9" fmla="*/ 46 h 204"/>
                  <a:gd name="T10" fmla="*/ 205 w 214"/>
                  <a:gd name="T11" fmla="*/ 51 h 204"/>
                  <a:gd name="T12" fmla="*/ 200 w 214"/>
                  <a:gd name="T13" fmla="*/ 61 h 204"/>
                  <a:gd name="T14" fmla="*/ 200 w 214"/>
                  <a:gd name="T15" fmla="*/ 66 h 204"/>
                  <a:gd name="T16" fmla="*/ 191 w 214"/>
                  <a:gd name="T17" fmla="*/ 72 h 204"/>
                  <a:gd name="T18" fmla="*/ 191 w 214"/>
                  <a:gd name="T19" fmla="*/ 82 h 204"/>
                  <a:gd name="T20" fmla="*/ 186 w 214"/>
                  <a:gd name="T21" fmla="*/ 92 h 204"/>
                  <a:gd name="T22" fmla="*/ 181 w 214"/>
                  <a:gd name="T23" fmla="*/ 102 h 204"/>
                  <a:gd name="T24" fmla="*/ 177 w 214"/>
                  <a:gd name="T25" fmla="*/ 117 h 204"/>
                  <a:gd name="T26" fmla="*/ 177 w 214"/>
                  <a:gd name="T27" fmla="*/ 122 h 204"/>
                  <a:gd name="T28" fmla="*/ 172 w 214"/>
                  <a:gd name="T29" fmla="*/ 138 h 204"/>
                  <a:gd name="T30" fmla="*/ 172 w 214"/>
                  <a:gd name="T31" fmla="*/ 143 h 204"/>
                  <a:gd name="T32" fmla="*/ 172 w 214"/>
                  <a:gd name="T33" fmla="*/ 158 h 204"/>
                  <a:gd name="T34" fmla="*/ 172 w 214"/>
                  <a:gd name="T35" fmla="*/ 163 h 204"/>
                  <a:gd name="T36" fmla="*/ 167 w 214"/>
                  <a:gd name="T37" fmla="*/ 173 h 204"/>
                  <a:gd name="T38" fmla="*/ 163 w 214"/>
                  <a:gd name="T39" fmla="*/ 183 h 204"/>
                  <a:gd name="T40" fmla="*/ 153 w 214"/>
                  <a:gd name="T41" fmla="*/ 188 h 204"/>
                  <a:gd name="T42" fmla="*/ 149 w 214"/>
                  <a:gd name="T43" fmla="*/ 188 h 204"/>
                  <a:gd name="T44" fmla="*/ 135 w 214"/>
                  <a:gd name="T45" fmla="*/ 199 h 204"/>
                  <a:gd name="T46" fmla="*/ 121 w 214"/>
                  <a:gd name="T47" fmla="*/ 199 h 204"/>
                  <a:gd name="T48" fmla="*/ 116 w 214"/>
                  <a:gd name="T49" fmla="*/ 199 h 204"/>
                  <a:gd name="T50" fmla="*/ 112 w 214"/>
                  <a:gd name="T51" fmla="*/ 199 h 204"/>
                  <a:gd name="T52" fmla="*/ 102 w 214"/>
                  <a:gd name="T53" fmla="*/ 204 h 204"/>
                  <a:gd name="T54" fmla="*/ 88 w 214"/>
                  <a:gd name="T55" fmla="*/ 204 h 204"/>
                  <a:gd name="T56" fmla="*/ 74 w 214"/>
                  <a:gd name="T57" fmla="*/ 204 h 204"/>
                  <a:gd name="T58" fmla="*/ 65 w 214"/>
                  <a:gd name="T59" fmla="*/ 199 h 204"/>
                  <a:gd name="T60" fmla="*/ 56 w 214"/>
                  <a:gd name="T61" fmla="*/ 194 h 204"/>
                  <a:gd name="T62" fmla="*/ 46 w 214"/>
                  <a:gd name="T63" fmla="*/ 183 h 204"/>
                  <a:gd name="T64" fmla="*/ 42 w 214"/>
                  <a:gd name="T65" fmla="*/ 173 h 204"/>
                  <a:gd name="T66" fmla="*/ 33 w 214"/>
                  <a:gd name="T67" fmla="*/ 168 h 204"/>
                  <a:gd name="T68" fmla="*/ 28 w 214"/>
                  <a:gd name="T69" fmla="*/ 158 h 204"/>
                  <a:gd name="T70" fmla="*/ 28 w 214"/>
                  <a:gd name="T71" fmla="*/ 153 h 204"/>
                  <a:gd name="T72" fmla="*/ 23 w 214"/>
                  <a:gd name="T73" fmla="*/ 143 h 204"/>
                  <a:gd name="T74" fmla="*/ 19 w 214"/>
                  <a:gd name="T75" fmla="*/ 133 h 204"/>
                  <a:gd name="T76" fmla="*/ 9 w 214"/>
                  <a:gd name="T77" fmla="*/ 127 h 204"/>
                  <a:gd name="T78" fmla="*/ 9 w 214"/>
                  <a:gd name="T79" fmla="*/ 122 h 204"/>
                  <a:gd name="T80" fmla="*/ 9 w 214"/>
                  <a:gd name="T81" fmla="*/ 117 h 204"/>
                  <a:gd name="T82" fmla="*/ 5 w 214"/>
                  <a:gd name="T83" fmla="*/ 107 h 204"/>
                  <a:gd name="T84" fmla="*/ 5 w 214"/>
                  <a:gd name="T85" fmla="*/ 92 h 204"/>
                  <a:gd name="T86" fmla="*/ 5 w 214"/>
                  <a:gd name="T87" fmla="*/ 77 h 204"/>
                  <a:gd name="T88" fmla="*/ 0 w 214"/>
                  <a:gd name="T89" fmla="*/ 66 h 204"/>
                  <a:gd name="T90" fmla="*/ 0 w 214"/>
                  <a:gd name="T91" fmla="*/ 56 h 204"/>
                  <a:gd name="T92" fmla="*/ 5 w 214"/>
                  <a:gd name="T93" fmla="*/ 46 h 204"/>
                  <a:gd name="T94" fmla="*/ 5 w 214"/>
                  <a:gd name="T95" fmla="*/ 31 h 204"/>
                  <a:gd name="T96" fmla="*/ 19 w 214"/>
                  <a:gd name="T97" fmla="*/ 36 h 204"/>
                  <a:gd name="T98" fmla="*/ 28 w 214"/>
                  <a:gd name="T99" fmla="*/ 41 h 204"/>
                  <a:gd name="T100" fmla="*/ 42 w 214"/>
                  <a:gd name="T101" fmla="*/ 41 h 204"/>
                  <a:gd name="T102" fmla="*/ 56 w 214"/>
                  <a:gd name="T103" fmla="*/ 41 h 204"/>
                  <a:gd name="T104" fmla="*/ 70 w 214"/>
                  <a:gd name="T105" fmla="*/ 41 h 204"/>
                  <a:gd name="T106" fmla="*/ 88 w 214"/>
                  <a:gd name="T107" fmla="*/ 36 h 204"/>
                  <a:gd name="T108" fmla="*/ 102 w 214"/>
                  <a:gd name="T109" fmla="*/ 31 h 204"/>
                  <a:gd name="T110" fmla="*/ 112 w 214"/>
                  <a:gd name="T111" fmla="*/ 31 h 204"/>
                  <a:gd name="T112" fmla="*/ 116 w 214"/>
                  <a:gd name="T113" fmla="*/ 16 h 204"/>
                  <a:gd name="T114" fmla="*/ 126 w 214"/>
                  <a:gd name="T115" fmla="*/ 21 h 204"/>
                  <a:gd name="T116" fmla="*/ 144 w 214"/>
                  <a:gd name="T117" fmla="*/ 16 h 204"/>
                  <a:gd name="T118" fmla="*/ 163 w 214"/>
                  <a:gd name="T119" fmla="*/ 11 h 204"/>
                  <a:gd name="T120" fmla="*/ 177 w 214"/>
                  <a:gd name="T121" fmla="*/ 5 h 20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14"/>
                  <a:gd name="T184" fmla="*/ 0 h 204"/>
                  <a:gd name="T185" fmla="*/ 214 w 214"/>
                  <a:gd name="T186" fmla="*/ 204 h 20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14" h="204">
                    <a:moveTo>
                      <a:pt x="186" y="0"/>
                    </a:moveTo>
                    <a:lnTo>
                      <a:pt x="186" y="5"/>
                    </a:lnTo>
                    <a:lnTo>
                      <a:pt x="191" y="5"/>
                    </a:lnTo>
                    <a:lnTo>
                      <a:pt x="191" y="11"/>
                    </a:lnTo>
                    <a:lnTo>
                      <a:pt x="191" y="16"/>
                    </a:lnTo>
                    <a:lnTo>
                      <a:pt x="195" y="16"/>
                    </a:lnTo>
                    <a:lnTo>
                      <a:pt x="195" y="21"/>
                    </a:lnTo>
                    <a:lnTo>
                      <a:pt x="195" y="26"/>
                    </a:lnTo>
                    <a:lnTo>
                      <a:pt x="200" y="26"/>
                    </a:lnTo>
                    <a:lnTo>
                      <a:pt x="200" y="31"/>
                    </a:lnTo>
                    <a:lnTo>
                      <a:pt x="205" y="31"/>
                    </a:lnTo>
                    <a:lnTo>
                      <a:pt x="205" y="36"/>
                    </a:lnTo>
                    <a:lnTo>
                      <a:pt x="205" y="41"/>
                    </a:lnTo>
                    <a:lnTo>
                      <a:pt x="209" y="41"/>
                    </a:lnTo>
                    <a:lnTo>
                      <a:pt x="209" y="46"/>
                    </a:lnTo>
                    <a:lnTo>
                      <a:pt x="214" y="46"/>
                    </a:lnTo>
                    <a:lnTo>
                      <a:pt x="209" y="51"/>
                    </a:lnTo>
                    <a:lnTo>
                      <a:pt x="205" y="51"/>
                    </a:lnTo>
                    <a:lnTo>
                      <a:pt x="205" y="56"/>
                    </a:lnTo>
                    <a:lnTo>
                      <a:pt x="205" y="61"/>
                    </a:lnTo>
                    <a:lnTo>
                      <a:pt x="200" y="61"/>
                    </a:lnTo>
                    <a:lnTo>
                      <a:pt x="200" y="66"/>
                    </a:lnTo>
                    <a:lnTo>
                      <a:pt x="200" y="61"/>
                    </a:lnTo>
                    <a:lnTo>
                      <a:pt x="200" y="66"/>
                    </a:lnTo>
                    <a:lnTo>
                      <a:pt x="195" y="66"/>
                    </a:lnTo>
                    <a:lnTo>
                      <a:pt x="195" y="72"/>
                    </a:lnTo>
                    <a:lnTo>
                      <a:pt x="191" y="72"/>
                    </a:lnTo>
                    <a:lnTo>
                      <a:pt x="195" y="72"/>
                    </a:lnTo>
                    <a:lnTo>
                      <a:pt x="191" y="77"/>
                    </a:lnTo>
                    <a:lnTo>
                      <a:pt x="191" y="82"/>
                    </a:lnTo>
                    <a:lnTo>
                      <a:pt x="186" y="82"/>
                    </a:lnTo>
                    <a:lnTo>
                      <a:pt x="186" y="87"/>
                    </a:lnTo>
                    <a:lnTo>
                      <a:pt x="186" y="92"/>
                    </a:lnTo>
                    <a:lnTo>
                      <a:pt x="186" y="97"/>
                    </a:lnTo>
                    <a:lnTo>
                      <a:pt x="181" y="97"/>
                    </a:lnTo>
                    <a:lnTo>
                      <a:pt x="181" y="102"/>
                    </a:lnTo>
                    <a:lnTo>
                      <a:pt x="181" y="107"/>
                    </a:lnTo>
                    <a:lnTo>
                      <a:pt x="177" y="112"/>
                    </a:lnTo>
                    <a:lnTo>
                      <a:pt x="177" y="117"/>
                    </a:lnTo>
                    <a:lnTo>
                      <a:pt x="177" y="112"/>
                    </a:lnTo>
                    <a:lnTo>
                      <a:pt x="177" y="117"/>
                    </a:lnTo>
                    <a:lnTo>
                      <a:pt x="177" y="122"/>
                    </a:lnTo>
                    <a:lnTo>
                      <a:pt x="172" y="127"/>
                    </a:lnTo>
                    <a:lnTo>
                      <a:pt x="172" y="133"/>
                    </a:lnTo>
                    <a:lnTo>
                      <a:pt x="172" y="138"/>
                    </a:lnTo>
                    <a:lnTo>
                      <a:pt x="177" y="138"/>
                    </a:lnTo>
                    <a:lnTo>
                      <a:pt x="172" y="138"/>
                    </a:lnTo>
                    <a:lnTo>
                      <a:pt x="172" y="143"/>
                    </a:lnTo>
                    <a:lnTo>
                      <a:pt x="172" y="148"/>
                    </a:lnTo>
                    <a:lnTo>
                      <a:pt x="172" y="153"/>
                    </a:lnTo>
                    <a:lnTo>
                      <a:pt x="172" y="158"/>
                    </a:lnTo>
                    <a:lnTo>
                      <a:pt x="172" y="153"/>
                    </a:lnTo>
                    <a:lnTo>
                      <a:pt x="172" y="158"/>
                    </a:lnTo>
                    <a:lnTo>
                      <a:pt x="172" y="163"/>
                    </a:lnTo>
                    <a:lnTo>
                      <a:pt x="167" y="163"/>
                    </a:lnTo>
                    <a:lnTo>
                      <a:pt x="167" y="168"/>
                    </a:lnTo>
                    <a:lnTo>
                      <a:pt x="167" y="173"/>
                    </a:lnTo>
                    <a:lnTo>
                      <a:pt x="163" y="173"/>
                    </a:lnTo>
                    <a:lnTo>
                      <a:pt x="163" y="178"/>
                    </a:lnTo>
                    <a:lnTo>
                      <a:pt x="163" y="183"/>
                    </a:lnTo>
                    <a:lnTo>
                      <a:pt x="158" y="183"/>
                    </a:lnTo>
                    <a:lnTo>
                      <a:pt x="158" y="188"/>
                    </a:lnTo>
                    <a:lnTo>
                      <a:pt x="153" y="188"/>
                    </a:lnTo>
                    <a:lnTo>
                      <a:pt x="158" y="188"/>
                    </a:lnTo>
                    <a:lnTo>
                      <a:pt x="153" y="188"/>
                    </a:lnTo>
                    <a:lnTo>
                      <a:pt x="149" y="188"/>
                    </a:lnTo>
                    <a:lnTo>
                      <a:pt x="144" y="194"/>
                    </a:lnTo>
                    <a:lnTo>
                      <a:pt x="139" y="194"/>
                    </a:lnTo>
                    <a:lnTo>
                      <a:pt x="135" y="199"/>
                    </a:lnTo>
                    <a:lnTo>
                      <a:pt x="130" y="199"/>
                    </a:lnTo>
                    <a:lnTo>
                      <a:pt x="126" y="199"/>
                    </a:lnTo>
                    <a:lnTo>
                      <a:pt x="121" y="199"/>
                    </a:lnTo>
                    <a:lnTo>
                      <a:pt x="116" y="199"/>
                    </a:lnTo>
                    <a:lnTo>
                      <a:pt x="116" y="204"/>
                    </a:lnTo>
                    <a:lnTo>
                      <a:pt x="116" y="199"/>
                    </a:lnTo>
                    <a:lnTo>
                      <a:pt x="116" y="204"/>
                    </a:lnTo>
                    <a:lnTo>
                      <a:pt x="112" y="204"/>
                    </a:lnTo>
                    <a:lnTo>
                      <a:pt x="112" y="199"/>
                    </a:lnTo>
                    <a:lnTo>
                      <a:pt x="112" y="204"/>
                    </a:lnTo>
                    <a:lnTo>
                      <a:pt x="107" y="204"/>
                    </a:lnTo>
                    <a:lnTo>
                      <a:pt x="102" y="204"/>
                    </a:lnTo>
                    <a:lnTo>
                      <a:pt x="98" y="204"/>
                    </a:lnTo>
                    <a:lnTo>
                      <a:pt x="93" y="204"/>
                    </a:lnTo>
                    <a:lnTo>
                      <a:pt x="88" y="204"/>
                    </a:lnTo>
                    <a:lnTo>
                      <a:pt x="84" y="204"/>
                    </a:lnTo>
                    <a:lnTo>
                      <a:pt x="79" y="204"/>
                    </a:lnTo>
                    <a:lnTo>
                      <a:pt x="74" y="204"/>
                    </a:lnTo>
                    <a:lnTo>
                      <a:pt x="74" y="199"/>
                    </a:lnTo>
                    <a:lnTo>
                      <a:pt x="70" y="199"/>
                    </a:lnTo>
                    <a:lnTo>
                      <a:pt x="65" y="199"/>
                    </a:lnTo>
                    <a:lnTo>
                      <a:pt x="65" y="194"/>
                    </a:lnTo>
                    <a:lnTo>
                      <a:pt x="60" y="194"/>
                    </a:lnTo>
                    <a:lnTo>
                      <a:pt x="56" y="194"/>
                    </a:lnTo>
                    <a:lnTo>
                      <a:pt x="51" y="188"/>
                    </a:lnTo>
                    <a:lnTo>
                      <a:pt x="46" y="188"/>
                    </a:lnTo>
                    <a:lnTo>
                      <a:pt x="46" y="183"/>
                    </a:lnTo>
                    <a:lnTo>
                      <a:pt x="42" y="183"/>
                    </a:lnTo>
                    <a:lnTo>
                      <a:pt x="42" y="178"/>
                    </a:lnTo>
                    <a:lnTo>
                      <a:pt x="42" y="173"/>
                    </a:lnTo>
                    <a:lnTo>
                      <a:pt x="37" y="173"/>
                    </a:lnTo>
                    <a:lnTo>
                      <a:pt x="37" y="168"/>
                    </a:lnTo>
                    <a:lnTo>
                      <a:pt x="33" y="168"/>
                    </a:lnTo>
                    <a:lnTo>
                      <a:pt x="33" y="163"/>
                    </a:lnTo>
                    <a:lnTo>
                      <a:pt x="28" y="163"/>
                    </a:lnTo>
                    <a:lnTo>
                      <a:pt x="28" y="158"/>
                    </a:lnTo>
                    <a:lnTo>
                      <a:pt x="28" y="153"/>
                    </a:lnTo>
                    <a:lnTo>
                      <a:pt x="23" y="153"/>
                    </a:lnTo>
                    <a:lnTo>
                      <a:pt x="28" y="153"/>
                    </a:lnTo>
                    <a:lnTo>
                      <a:pt x="23" y="153"/>
                    </a:lnTo>
                    <a:lnTo>
                      <a:pt x="23" y="148"/>
                    </a:lnTo>
                    <a:lnTo>
                      <a:pt x="23" y="143"/>
                    </a:lnTo>
                    <a:lnTo>
                      <a:pt x="19" y="143"/>
                    </a:lnTo>
                    <a:lnTo>
                      <a:pt x="19" y="138"/>
                    </a:lnTo>
                    <a:lnTo>
                      <a:pt x="19" y="133"/>
                    </a:lnTo>
                    <a:lnTo>
                      <a:pt x="14" y="133"/>
                    </a:lnTo>
                    <a:lnTo>
                      <a:pt x="14" y="127"/>
                    </a:lnTo>
                    <a:lnTo>
                      <a:pt x="9" y="127"/>
                    </a:lnTo>
                    <a:lnTo>
                      <a:pt x="14" y="127"/>
                    </a:lnTo>
                    <a:lnTo>
                      <a:pt x="9" y="127"/>
                    </a:lnTo>
                    <a:lnTo>
                      <a:pt x="9" y="122"/>
                    </a:lnTo>
                    <a:lnTo>
                      <a:pt x="14" y="122"/>
                    </a:lnTo>
                    <a:lnTo>
                      <a:pt x="9" y="122"/>
                    </a:lnTo>
                    <a:lnTo>
                      <a:pt x="9" y="117"/>
                    </a:lnTo>
                    <a:lnTo>
                      <a:pt x="9" y="112"/>
                    </a:lnTo>
                    <a:lnTo>
                      <a:pt x="9" y="107"/>
                    </a:lnTo>
                    <a:lnTo>
                      <a:pt x="5" y="107"/>
                    </a:lnTo>
                    <a:lnTo>
                      <a:pt x="5" y="102"/>
                    </a:lnTo>
                    <a:lnTo>
                      <a:pt x="5" y="97"/>
                    </a:lnTo>
                    <a:lnTo>
                      <a:pt x="5" y="92"/>
                    </a:lnTo>
                    <a:lnTo>
                      <a:pt x="5" y="87"/>
                    </a:lnTo>
                    <a:lnTo>
                      <a:pt x="5" y="82"/>
                    </a:lnTo>
                    <a:lnTo>
                      <a:pt x="5" y="77"/>
                    </a:lnTo>
                    <a:lnTo>
                      <a:pt x="0" y="77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5" y="66"/>
                    </a:lnTo>
                    <a:lnTo>
                      <a:pt x="0" y="61"/>
                    </a:lnTo>
                    <a:lnTo>
                      <a:pt x="0" y="56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5" y="46"/>
                    </a:lnTo>
                    <a:lnTo>
                      <a:pt x="5" y="41"/>
                    </a:lnTo>
                    <a:lnTo>
                      <a:pt x="5" y="36"/>
                    </a:lnTo>
                    <a:lnTo>
                      <a:pt x="5" y="31"/>
                    </a:lnTo>
                    <a:lnTo>
                      <a:pt x="9" y="31"/>
                    </a:lnTo>
                    <a:lnTo>
                      <a:pt x="14" y="36"/>
                    </a:lnTo>
                    <a:lnTo>
                      <a:pt x="19" y="36"/>
                    </a:lnTo>
                    <a:lnTo>
                      <a:pt x="19" y="41"/>
                    </a:lnTo>
                    <a:lnTo>
                      <a:pt x="23" y="41"/>
                    </a:lnTo>
                    <a:lnTo>
                      <a:pt x="28" y="41"/>
                    </a:lnTo>
                    <a:lnTo>
                      <a:pt x="33" y="41"/>
                    </a:lnTo>
                    <a:lnTo>
                      <a:pt x="37" y="41"/>
                    </a:lnTo>
                    <a:lnTo>
                      <a:pt x="42" y="41"/>
                    </a:lnTo>
                    <a:lnTo>
                      <a:pt x="46" y="41"/>
                    </a:lnTo>
                    <a:lnTo>
                      <a:pt x="51" y="41"/>
                    </a:lnTo>
                    <a:lnTo>
                      <a:pt x="56" y="41"/>
                    </a:lnTo>
                    <a:lnTo>
                      <a:pt x="60" y="41"/>
                    </a:lnTo>
                    <a:lnTo>
                      <a:pt x="65" y="41"/>
                    </a:lnTo>
                    <a:lnTo>
                      <a:pt x="70" y="41"/>
                    </a:lnTo>
                    <a:lnTo>
                      <a:pt x="74" y="41"/>
                    </a:lnTo>
                    <a:lnTo>
                      <a:pt x="79" y="36"/>
                    </a:lnTo>
                    <a:lnTo>
                      <a:pt x="88" y="36"/>
                    </a:lnTo>
                    <a:lnTo>
                      <a:pt x="93" y="31"/>
                    </a:lnTo>
                    <a:lnTo>
                      <a:pt x="98" y="31"/>
                    </a:lnTo>
                    <a:lnTo>
                      <a:pt x="102" y="31"/>
                    </a:lnTo>
                    <a:lnTo>
                      <a:pt x="107" y="31"/>
                    </a:lnTo>
                    <a:lnTo>
                      <a:pt x="107" y="36"/>
                    </a:lnTo>
                    <a:lnTo>
                      <a:pt x="112" y="31"/>
                    </a:lnTo>
                    <a:lnTo>
                      <a:pt x="112" y="26"/>
                    </a:lnTo>
                    <a:lnTo>
                      <a:pt x="116" y="21"/>
                    </a:lnTo>
                    <a:lnTo>
                      <a:pt x="116" y="16"/>
                    </a:lnTo>
                    <a:lnTo>
                      <a:pt x="121" y="16"/>
                    </a:lnTo>
                    <a:lnTo>
                      <a:pt x="121" y="21"/>
                    </a:lnTo>
                    <a:lnTo>
                      <a:pt x="126" y="21"/>
                    </a:lnTo>
                    <a:lnTo>
                      <a:pt x="130" y="21"/>
                    </a:lnTo>
                    <a:lnTo>
                      <a:pt x="135" y="21"/>
                    </a:lnTo>
                    <a:lnTo>
                      <a:pt x="144" y="16"/>
                    </a:lnTo>
                    <a:lnTo>
                      <a:pt x="153" y="16"/>
                    </a:lnTo>
                    <a:lnTo>
                      <a:pt x="158" y="11"/>
                    </a:lnTo>
                    <a:lnTo>
                      <a:pt x="163" y="11"/>
                    </a:lnTo>
                    <a:lnTo>
                      <a:pt x="167" y="11"/>
                    </a:lnTo>
                    <a:lnTo>
                      <a:pt x="172" y="5"/>
                    </a:lnTo>
                    <a:lnTo>
                      <a:pt x="177" y="5"/>
                    </a:lnTo>
                    <a:lnTo>
                      <a:pt x="181" y="5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73" name="Freeform 84"/>
              <p:cNvSpPr>
                <a:spLocks/>
              </p:cNvSpPr>
              <p:nvPr/>
            </p:nvSpPr>
            <p:spPr bwMode="auto">
              <a:xfrm>
                <a:off x="2192" y="2073"/>
                <a:ext cx="112" cy="137"/>
              </a:xfrm>
              <a:custGeom>
                <a:avLst/>
                <a:gdLst>
                  <a:gd name="T0" fmla="*/ 33 w 112"/>
                  <a:gd name="T1" fmla="*/ 0 h 137"/>
                  <a:gd name="T2" fmla="*/ 42 w 112"/>
                  <a:gd name="T3" fmla="*/ 10 h 137"/>
                  <a:gd name="T4" fmla="*/ 46 w 112"/>
                  <a:gd name="T5" fmla="*/ 15 h 137"/>
                  <a:gd name="T6" fmla="*/ 51 w 112"/>
                  <a:gd name="T7" fmla="*/ 20 h 137"/>
                  <a:gd name="T8" fmla="*/ 60 w 112"/>
                  <a:gd name="T9" fmla="*/ 25 h 137"/>
                  <a:gd name="T10" fmla="*/ 70 w 112"/>
                  <a:gd name="T11" fmla="*/ 30 h 137"/>
                  <a:gd name="T12" fmla="*/ 74 w 112"/>
                  <a:gd name="T13" fmla="*/ 35 h 137"/>
                  <a:gd name="T14" fmla="*/ 79 w 112"/>
                  <a:gd name="T15" fmla="*/ 40 h 137"/>
                  <a:gd name="T16" fmla="*/ 84 w 112"/>
                  <a:gd name="T17" fmla="*/ 45 h 137"/>
                  <a:gd name="T18" fmla="*/ 93 w 112"/>
                  <a:gd name="T19" fmla="*/ 55 h 137"/>
                  <a:gd name="T20" fmla="*/ 98 w 112"/>
                  <a:gd name="T21" fmla="*/ 61 h 137"/>
                  <a:gd name="T22" fmla="*/ 102 w 112"/>
                  <a:gd name="T23" fmla="*/ 66 h 137"/>
                  <a:gd name="T24" fmla="*/ 112 w 112"/>
                  <a:gd name="T25" fmla="*/ 66 h 137"/>
                  <a:gd name="T26" fmla="*/ 112 w 112"/>
                  <a:gd name="T27" fmla="*/ 76 h 137"/>
                  <a:gd name="T28" fmla="*/ 112 w 112"/>
                  <a:gd name="T29" fmla="*/ 86 h 137"/>
                  <a:gd name="T30" fmla="*/ 112 w 112"/>
                  <a:gd name="T31" fmla="*/ 96 h 137"/>
                  <a:gd name="T32" fmla="*/ 112 w 112"/>
                  <a:gd name="T33" fmla="*/ 106 h 137"/>
                  <a:gd name="T34" fmla="*/ 112 w 112"/>
                  <a:gd name="T35" fmla="*/ 116 h 137"/>
                  <a:gd name="T36" fmla="*/ 107 w 112"/>
                  <a:gd name="T37" fmla="*/ 122 h 137"/>
                  <a:gd name="T38" fmla="*/ 98 w 112"/>
                  <a:gd name="T39" fmla="*/ 132 h 137"/>
                  <a:gd name="T40" fmla="*/ 88 w 112"/>
                  <a:gd name="T41" fmla="*/ 132 h 137"/>
                  <a:gd name="T42" fmla="*/ 84 w 112"/>
                  <a:gd name="T43" fmla="*/ 122 h 137"/>
                  <a:gd name="T44" fmla="*/ 74 w 112"/>
                  <a:gd name="T45" fmla="*/ 96 h 137"/>
                  <a:gd name="T46" fmla="*/ 65 w 112"/>
                  <a:gd name="T47" fmla="*/ 91 h 137"/>
                  <a:gd name="T48" fmla="*/ 60 w 112"/>
                  <a:gd name="T49" fmla="*/ 86 h 137"/>
                  <a:gd name="T50" fmla="*/ 56 w 112"/>
                  <a:gd name="T51" fmla="*/ 81 h 137"/>
                  <a:gd name="T52" fmla="*/ 51 w 112"/>
                  <a:gd name="T53" fmla="*/ 76 h 137"/>
                  <a:gd name="T54" fmla="*/ 42 w 112"/>
                  <a:gd name="T55" fmla="*/ 76 h 137"/>
                  <a:gd name="T56" fmla="*/ 37 w 112"/>
                  <a:gd name="T57" fmla="*/ 71 h 137"/>
                  <a:gd name="T58" fmla="*/ 19 w 112"/>
                  <a:gd name="T59" fmla="*/ 66 h 137"/>
                  <a:gd name="T60" fmla="*/ 0 w 112"/>
                  <a:gd name="T61" fmla="*/ 66 h 137"/>
                  <a:gd name="T62" fmla="*/ 5 w 112"/>
                  <a:gd name="T63" fmla="*/ 55 h 137"/>
                  <a:gd name="T64" fmla="*/ 9 w 112"/>
                  <a:gd name="T65" fmla="*/ 45 h 137"/>
                  <a:gd name="T66" fmla="*/ 14 w 112"/>
                  <a:gd name="T67" fmla="*/ 30 h 137"/>
                  <a:gd name="T68" fmla="*/ 23 w 112"/>
                  <a:gd name="T69" fmla="*/ 15 h 137"/>
                  <a:gd name="T70" fmla="*/ 28 w 112"/>
                  <a:gd name="T71" fmla="*/ 10 h 1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2"/>
                  <a:gd name="T109" fmla="*/ 0 h 137"/>
                  <a:gd name="T110" fmla="*/ 112 w 112"/>
                  <a:gd name="T111" fmla="*/ 137 h 1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2" h="137">
                    <a:moveTo>
                      <a:pt x="28" y="0"/>
                    </a:moveTo>
                    <a:lnTo>
                      <a:pt x="33" y="0"/>
                    </a:lnTo>
                    <a:lnTo>
                      <a:pt x="37" y="5"/>
                    </a:lnTo>
                    <a:lnTo>
                      <a:pt x="42" y="10"/>
                    </a:lnTo>
                    <a:lnTo>
                      <a:pt x="46" y="10"/>
                    </a:lnTo>
                    <a:lnTo>
                      <a:pt x="46" y="15"/>
                    </a:lnTo>
                    <a:lnTo>
                      <a:pt x="51" y="15"/>
                    </a:lnTo>
                    <a:lnTo>
                      <a:pt x="51" y="20"/>
                    </a:lnTo>
                    <a:lnTo>
                      <a:pt x="56" y="20"/>
                    </a:lnTo>
                    <a:lnTo>
                      <a:pt x="60" y="25"/>
                    </a:lnTo>
                    <a:lnTo>
                      <a:pt x="65" y="30"/>
                    </a:lnTo>
                    <a:lnTo>
                      <a:pt x="70" y="30"/>
                    </a:lnTo>
                    <a:lnTo>
                      <a:pt x="70" y="35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9" y="40"/>
                    </a:lnTo>
                    <a:lnTo>
                      <a:pt x="79" y="45"/>
                    </a:lnTo>
                    <a:lnTo>
                      <a:pt x="84" y="45"/>
                    </a:lnTo>
                    <a:lnTo>
                      <a:pt x="88" y="50"/>
                    </a:lnTo>
                    <a:lnTo>
                      <a:pt x="93" y="55"/>
                    </a:lnTo>
                    <a:lnTo>
                      <a:pt x="98" y="55"/>
                    </a:lnTo>
                    <a:lnTo>
                      <a:pt x="98" y="61"/>
                    </a:lnTo>
                    <a:lnTo>
                      <a:pt x="102" y="61"/>
                    </a:lnTo>
                    <a:lnTo>
                      <a:pt x="102" y="66"/>
                    </a:lnTo>
                    <a:lnTo>
                      <a:pt x="107" y="66"/>
                    </a:lnTo>
                    <a:lnTo>
                      <a:pt x="112" y="66"/>
                    </a:lnTo>
                    <a:lnTo>
                      <a:pt x="112" y="71"/>
                    </a:lnTo>
                    <a:lnTo>
                      <a:pt x="112" y="76"/>
                    </a:lnTo>
                    <a:lnTo>
                      <a:pt x="112" y="81"/>
                    </a:lnTo>
                    <a:lnTo>
                      <a:pt x="112" y="86"/>
                    </a:lnTo>
                    <a:lnTo>
                      <a:pt x="112" y="91"/>
                    </a:lnTo>
                    <a:lnTo>
                      <a:pt x="112" y="96"/>
                    </a:lnTo>
                    <a:lnTo>
                      <a:pt x="112" y="101"/>
                    </a:lnTo>
                    <a:lnTo>
                      <a:pt x="112" y="106"/>
                    </a:lnTo>
                    <a:lnTo>
                      <a:pt x="112" y="111"/>
                    </a:lnTo>
                    <a:lnTo>
                      <a:pt x="112" y="116"/>
                    </a:lnTo>
                    <a:lnTo>
                      <a:pt x="107" y="116"/>
                    </a:lnTo>
                    <a:lnTo>
                      <a:pt x="107" y="122"/>
                    </a:lnTo>
                    <a:lnTo>
                      <a:pt x="102" y="127"/>
                    </a:lnTo>
                    <a:lnTo>
                      <a:pt x="98" y="132"/>
                    </a:lnTo>
                    <a:lnTo>
                      <a:pt x="88" y="137"/>
                    </a:lnTo>
                    <a:lnTo>
                      <a:pt x="88" y="132"/>
                    </a:lnTo>
                    <a:lnTo>
                      <a:pt x="88" y="127"/>
                    </a:lnTo>
                    <a:lnTo>
                      <a:pt x="84" y="122"/>
                    </a:lnTo>
                    <a:lnTo>
                      <a:pt x="79" y="106"/>
                    </a:lnTo>
                    <a:lnTo>
                      <a:pt x="74" y="96"/>
                    </a:lnTo>
                    <a:lnTo>
                      <a:pt x="70" y="91"/>
                    </a:lnTo>
                    <a:lnTo>
                      <a:pt x="65" y="91"/>
                    </a:lnTo>
                    <a:lnTo>
                      <a:pt x="65" y="86"/>
                    </a:lnTo>
                    <a:lnTo>
                      <a:pt x="60" y="86"/>
                    </a:lnTo>
                    <a:lnTo>
                      <a:pt x="60" y="81"/>
                    </a:lnTo>
                    <a:lnTo>
                      <a:pt x="56" y="81"/>
                    </a:lnTo>
                    <a:lnTo>
                      <a:pt x="51" y="81"/>
                    </a:lnTo>
                    <a:lnTo>
                      <a:pt x="51" y="76"/>
                    </a:lnTo>
                    <a:lnTo>
                      <a:pt x="46" y="76"/>
                    </a:lnTo>
                    <a:lnTo>
                      <a:pt x="42" y="76"/>
                    </a:lnTo>
                    <a:lnTo>
                      <a:pt x="42" y="71"/>
                    </a:lnTo>
                    <a:lnTo>
                      <a:pt x="37" y="71"/>
                    </a:lnTo>
                    <a:lnTo>
                      <a:pt x="33" y="71"/>
                    </a:lnTo>
                    <a:lnTo>
                      <a:pt x="19" y="66"/>
                    </a:lnTo>
                    <a:lnTo>
                      <a:pt x="5" y="66"/>
                    </a:lnTo>
                    <a:lnTo>
                      <a:pt x="0" y="66"/>
                    </a:lnTo>
                    <a:lnTo>
                      <a:pt x="5" y="61"/>
                    </a:lnTo>
                    <a:lnTo>
                      <a:pt x="5" y="55"/>
                    </a:lnTo>
                    <a:lnTo>
                      <a:pt x="5" y="50"/>
                    </a:lnTo>
                    <a:lnTo>
                      <a:pt x="9" y="45"/>
                    </a:lnTo>
                    <a:lnTo>
                      <a:pt x="9" y="40"/>
                    </a:lnTo>
                    <a:lnTo>
                      <a:pt x="14" y="30"/>
                    </a:lnTo>
                    <a:lnTo>
                      <a:pt x="23" y="20"/>
                    </a:lnTo>
                    <a:lnTo>
                      <a:pt x="23" y="15"/>
                    </a:lnTo>
                    <a:lnTo>
                      <a:pt x="28" y="15"/>
                    </a:lnTo>
                    <a:lnTo>
                      <a:pt x="28" y="1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EFBD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74" name="Freeform 85"/>
              <p:cNvSpPr>
                <a:spLocks/>
              </p:cNvSpPr>
              <p:nvPr/>
            </p:nvSpPr>
            <p:spPr bwMode="auto">
              <a:xfrm>
                <a:off x="1592" y="2067"/>
                <a:ext cx="409" cy="468"/>
              </a:xfrm>
              <a:custGeom>
                <a:avLst/>
                <a:gdLst>
                  <a:gd name="T0" fmla="*/ 98 w 409"/>
                  <a:gd name="T1" fmla="*/ 443 h 468"/>
                  <a:gd name="T2" fmla="*/ 98 w 409"/>
                  <a:gd name="T3" fmla="*/ 407 h 468"/>
                  <a:gd name="T4" fmla="*/ 98 w 409"/>
                  <a:gd name="T5" fmla="*/ 366 h 468"/>
                  <a:gd name="T6" fmla="*/ 93 w 409"/>
                  <a:gd name="T7" fmla="*/ 316 h 468"/>
                  <a:gd name="T8" fmla="*/ 89 w 409"/>
                  <a:gd name="T9" fmla="*/ 280 h 468"/>
                  <a:gd name="T10" fmla="*/ 89 w 409"/>
                  <a:gd name="T11" fmla="*/ 260 h 468"/>
                  <a:gd name="T12" fmla="*/ 89 w 409"/>
                  <a:gd name="T13" fmla="*/ 229 h 468"/>
                  <a:gd name="T14" fmla="*/ 89 w 409"/>
                  <a:gd name="T15" fmla="*/ 194 h 468"/>
                  <a:gd name="T16" fmla="*/ 84 w 409"/>
                  <a:gd name="T17" fmla="*/ 168 h 468"/>
                  <a:gd name="T18" fmla="*/ 84 w 409"/>
                  <a:gd name="T19" fmla="*/ 128 h 468"/>
                  <a:gd name="T20" fmla="*/ 56 w 409"/>
                  <a:gd name="T21" fmla="*/ 128 h 468"/>
                  <a:gd name="T22" fmla="*/ 42 w 409"/>
                  <a:gd name="T23" fmla="*/ 133 h 468"/>
                  <a:gd name="T24" fmla="*/ 28 w 409"/>
                  <a:gd name="T25" fmla="*/ 102 h 468"/>
                  <a:gd name="T26" fmla="*/ 28 w 409"/>
                  <a:gd name="T27" fmla="*/ 77 h 468"/>
                  <a:gd name="T28" fmla="*/ 10 w 409"/>
                  <a:gd name="T29" fmla="*/ 67 h 468"/>
                  <a:gd name="T30" fmla="*/ 5 w 409"/>
                  <a:gd name="T31" fmla="*/ 51 h 468"/>
                  <a:gd name="T32" fmla="*/ 5 w 409"/>
                  <a:gd name="T33" fmla="*/ 6 h 468"/>
                  <a:gd name="T34" fmla="*/ 19 w 409"/>
                  <a:gd name="T35" fmla="*/ 6 h 468"/>
                  <a:gd name="T36" fmla="*/ 37 w 409"/>
                  <a:gd name="T37" fmla="*/ 16 h 468"/>
                  <a:gd name="T38" fmla="*/ 56 w 409"/>
                  <a:gd name="T39" fmla="*/ 31 h 468"/>
                  <a:gd name="T40" fmla="*/ 84 w 409"/>
                  <a:gd name="T41" fmla="*/ 36 h 468"/>
                  <a:gd name="T42" fmla="*/ 98 w 409"/>
                  <a:gd name="T43" fmla="*/ 41 h 468"/>
                  <a:gd name="T44" fmla="*/ 126 w 409"/>
                  <a:gd name="T45" fmla="*/ 46 h 468"/>
                  <a:gd name="T46" fmla="*/ 135 w 409"/>
                  <a:gd name="T47" fmla="*/ 61 h 468"/>
                  <a:gd name="T48" fmla="*/ 172 w 409"/>
                  <a:gd name="T49" fmla="*/ 61 h 468"/>
                  <a:gd name="T50" fmla="*/ 196 w 409"/>
                  <a:gd name="T51" fmla="*/ 56 h 468"/>
                  <a:gd name="T52" fmla="*/ 214 w 409"/>
                  <a:gd name="T53" fmla="*/ 61 h 468"/>
                  <a:gd name="T54" fmla="*/ 237 w 409"/>
                  <a:gd name="T55" fmla="*/ 56 h 468"/>
                  <a:gd name="T56" fmla="*/ 265 w 409"/>
                  <a:gd name="T57" fmla="*/ 51 h 468"/>
                  <a:gd name="T58" fmla="*/ 275 w 409"/>
                  <a:gd name="T59" fmla="*/ 51 h 468"/>
                  <a:gd name="T60" fmla="*/ 293 w 409"/>
                  <a:gd name="T61" fmla="*/ 41 h 468"/>
                  <a:gd name="T62" fmla="*/ 307 w 409"/>
                  <a:gd name="T63" fmla="*/ 31 h 468"/>
                  <a:gd name="T64" fmla="*/ 326 w 409"/>
                  <a:gd name="T65" fmla="*/ 31 h 468"/>
                  <a:gd name="T66" fmla="*/ 340 w 409"/>
                  <a:gd name="T67" fmla="*/ 36 h 468"/>
                  <a:gd name="T68" fmla="*/ 340 w 409"/>
                  <a:gd name="T69" fmla="*/ 61 h 468"/>
                  <a:gd name="T70" fmla="*/ 340 w 409"/>
                  <a:gd name="T71" fmla="*/ 82 h 468"/>
                  <a:gd name="T72" fmla="*/ 344 w 409"/>
                  <a:gd name="T73" fmla="*/ 107 h 468"/>
                  <a:gd name="T74" fmla="*/ 349 w 409"/>
                  <a:gd name="T75" fmla="*/ 122 h 468"/>
                  <a:gd name="T76" fmla="*/ 354 w 409"/>
                  <a:gd name="T77" fmla="*/ 138 h 468"/>
                  <a:gd name="T78" fmla="*/ 363 w 409"/>
                  <a:gd name="T79" fmla="*/ 148 h 468"/>
                  <a:gd name="T80" fmla="*/ 372 w 409"/>
                  <a:gd name="T81" fmla="*/ 168 h 468"/>
                  <a:gd name="T82" fmla="*/ 386 w 409"/>
                  <a:gd name="T83" fmla="*/ 183 h 468"/>
                  <a:gd name="T84" fmla="*/ 409 w 409"/>
                  <a:gd name="T85" fmla="*/ 194 h 468"/>
                  <a:gd name="T86" fmla="*/ 400 w 409"/>
                  <a:gd name="T87" fmla="*/ 219 h 468"/>
                  <a:gd name="T88" fmla="*/ 391 w 409"/>
                  <a:gd name="T89" fmla="*/ 250 h 468"/>
                  <a:gd name="T90" fmla="*/ 368 w 409"/>
                  <a:gd name="T91" fmla="*/ 239 h 468"/>
                  <a:gd name="T92" fmla="*/ 344 w 409"/>
                  <a:gd name="T93" fmla="*/ 239 h 468"/>
                  <a:gd name="T94" fmla="*/ 321 w 409"/>
                  <a:gd name="T95" fmla="*/ 270 h 468"/>
                  <a:gd name="T96" fmla="*/ 298 w 409"/>
                  <a:gd name="T97" fmla="*/ 290 h 468"/>
                  <a:gd name="T98" fmla="*/ 288 w 409"/>
                  <a:gd name="T99" fmla="*/ 300 h 468"/>
                  <a:gd name="T100" fmla="*/ 237 w 409"/>
                  <a:gd name="T101" fmla="*/ 321 h 468"/>
                  <a:gd name="T102" fmla="*/ 205 w 409"/>
                  <a:gd name="T103" fmla="*/ 305 h 468"/>
                  <a:gd name="T104" fmla="*/ 172 w 409"/>
                  <a:gd name="T105" fmla="*/ 321 h 468"/>
                  <a:gd name="T106" fmla="*/ 163 w 409"/>
                  <a:gd name="T107" fmla="*/ 427 h 468"/>
                  <a:gd name="T108" fmla="*/ 144 w 409"/>
                  <a:gd name="T109" fmla="*/ 443 h 468"/>
                  <a:gd name="T110" fmla="*/ 121 w 409"/>
                  <a:gd name="T111" fmla="*/ 458 h 46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09"/>
                  <a:gd name="T169" fmla="*/ 0 h 468"/>
                  <a:gd name="T170" fmla="*/ 409 w 409"/>
                  <a:gd name="T171" fmla="*/ 468 h 46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09" h="468">
                    <a:moveTo>
                      <a:pt x="107" y="468"/>
                    </a:moveTo>
                    <a:lnTo>
                      <a:pt x="103" y="468"/>
                    </a:lnTo>
                    <a:lnTo>
                      <a:pt x="103" y="458"/>
                    </a:lnTo>
                    <a:lnTo>
                      <a:pt x="103" y="453"/>
                    </a:lnTo>
                    <a:lnTo>
                      <a:pt x="103" y="448"/>
                    </a:lnTo>
                    <a:lnTo>
                      <a:pt x="98" y="443"/>
                    </a:lnTo>
                    <a:lnTo>
                      <a:pt x="98" y="438"/>
                    </a:lnTo>
                    <a:lnTo>
                      <a:pt x="98" y="433"/>
                    </a:lnTo>
                    <a:lnTo>
                      <a:pt x="98" y="427"/>
                    </a:lnTo>
                    <a:lnTo>
                      <a:pt x="98" y="422"/>
                    </a:lnTo>
                    <a:lnTo>
                      <a:pt x="98" y="417"/>
                    </a:lnTo>
                    <a:lnTo>
                      <a:pt x="98" y="407"/>
                    </a:lnTo>
                    <a:lnTo>
                      <a:pt x="98" y="397"/>
                    </a:lnTo>
                    <a:lnTo>
                      <a:pt x="98" y="392"/>
                    </a:lnTo>
                    <a:lnTo>
                      <a:pt x="98" y="387"/>
                    </a:lnTo>
                    <a:lnTo>
                      <a:pt x="98" y="382"/>
                    </a:lnTo>
                    <a:lnTo>
                      <a:pt x="98" y="377"/>
                    </a:lnTo>
                    <a:lnTo>
                      <a:pt x="98" y="366"/>
                    </a:lnTo>
                    <a:lnTo>
                      <a:pt x="93" y="361"/>
                    </a:lnTo>
                    <a:lnTo>
                      <a:pt x="93" y="356"/>
                    </a:lnTo>
                    <a:lnTo>
                      <a:pt x="93" y="351"/>
                    </a:lnTo>
                    <a:lnTo>
                      <a:pt x="93" y="331"/>
                    </a:lnTo>
                    <a:lnTo>
                      <a:pt x="93" y="321"/>
                    </a:lnTo>
                    <a:lnTo>
                      <a:pt x="93" y="316"/>
                    </a:lnTo>
                    <a:lnTo>
                      <a:pt x="93" y="305"/>
                    </a:lnTo>
                    <a:lnTo>
                      <a:pt x="93" y="300"/>
                    </a:lnTo>
                    <a:lnTo>
                      <a:pt x="93" y="295"/>
                    </a:lnTo>
                    <a:lnTo>
                      <a:pt x="93" y="290"/>
                    </a:lnTo>
                    <a:lnTo>
                      <a:pt x="93" y="285"/>
                    </a:lnTo>
                    <a:lnTo>
                      <a:pt x="89" y="280"/>
                    </a:lnTo>
                    <a:lnTo>
                      <a:pt x="89" y="275"/>
                    </a:lnTo>
                    <a:lnTo>
                      <a:pt x="89" y="270"/>
                    </a:lnTo>
                    <a:lnTo>
                      <a:pt x="93" y="270"/>
                    </a:lnTo>
                    <a:lnTo>
                      <a:pt x="89" y="270"/>
                    </a:lnTo>
                    <a:lnTo>
                      <a:pt x="89" y="265"/>
                    </a:lnTo>
                    <a:lnTo>
                      <a:pt x="89" y="260"/>
                    </a:lnTo>
                    <a:lnTo>
                      <a:pt x="89" y="255"/>
                    </a:lnTo>
                    <a:lnTo>
                      <a:pt x="89" y="250"/>
                    </a:lnTo>
                    <a:lnTo>
                      <a:pt x="89" y="244"/>
                    </a:lnTo>
                    <a:lnTo>
                      <a:pt x="89" y="239"/>
                    </a:lnTo>
                    <a:lnTo>
                      <a:pt x="89" y="234"/>
                    </a:lnTo>
                    <a:lnTo>
                      <a:pt x="89" y="229"/>
                    </a:lnTo>
                    <a:lnTo>
                      <a:pt x="89" y="224"/>
                    </a:lnTo>
                    <a:lnTo>
                      <a:pt x="89" y="219"/>
                    </a:lnTo>
                    <a:lnTo>
                      <a:pt x="89" y="214"/>
                    </a:lnTo>
                    <a:lnTo>
                      <a:pt x="89" y="209"/>
                    </a:lnTo>
                    <a:lnTo>
                      <a:pt x="89" y="199"/>
                    </a:lnTo>
                    <a:lnTo>
                      <a:pt x="89" y="194"/>
                    </a:lnTo>
                    <a:lnTo>
                      <a:pt x="84" y="194"/>
                    </a:lnTo>
                    <a:lnTo>
                      <a:pt x="84" y="189"/>
                    </a:lnTo>
                    <a:lnTo>
                      <a:pt x="84" y="183"/>
                    </a:lnTo>
                    <a:lnTo>
                      <a:pt x="84" y="178"/>
                    </a:lnTo>
                    <a:lnTo>
                      <a:pt x="84" y="173"/>
                    </a:lnTo>
                    <a:lnTo>
                      <a:pt x="84" y="168"/>
                    </a:lnTo>
                    <a:lnTo>
                      <a:pt x="84" y="163"/>
                    </a:lnTo>
                    <a:lnTo>
                      <a:pt x="84" y="158"/>
                    </a:lnTo>
                    <a:lnTo>
                      <a:pt x="84" y="148"/>
                    </a:lnTo>
                    <a:lnTo>
                      <a:pt x="84" y="143"/>
                    </a:lnTo>
                    <a:lnTo>
                      <a:pt x="84" y="138"/>
                    </a:lnTo>
                    <a:lnTo>
                      <a:pt x="84" y="128"/>
                    </a:lnTo>
                    <a:lnTo>
                      <a:pt x="84" y="122"/>
                    </a:lnTo>
                    <a:lnTo>
                      <a:pt x="79" y="122"/>
                    </a:lnTo>
                    <a:lnTo>
                      <a:pt x="70" y="128"/>
                    </a:lnTo>
                    <a:lnTo>
                      <a:pt x="65" y="128"/>
                    </a:lnTo>
                    <a:lnTo>
                      <a:pt x="61" y="128"/>
                    </a:lnTo>
                    <a:lnTo>
                      <a:pt x="56" y="128"/>
                    </a:lnTo>
                    <a:lnTo>
                      <a:pt x="51" y="128"/>
                    </a:lnTo>
                    <a:lnTo>
                      <a:pt x="47" y="128"/>
                    </a:lnTo>
                    <a:lnTo>
                      <a:pt x="47" y="133"/>
                    </a:lnTo>
                    <a:lnTo>
                      <a:pt x="47" y="128"/>
                    </a:lnTo>
                    <a:lnTo>
                      <a:pt x="42" y="128"/>
                    </a:lnTo>
                    <a:lnTo>
                      <a:pt x="42" y="133"/>
                    </a:lnTo>
                    <a:lnTo>
                      <a:pt x="37" y="133"/>
                    </a:lnTo>
                    <a:lnTo>
                      <a:pt x="33" y="133"/>
                    </a:lnTo>
                    <a:lnTo>
                      <a:pt x="33" y="122"/>
                    </a:lnTo>
                    <a:lnTo>
                      <a:pt x="28" y="112"/>
                    </a:lnTo>
                    <a:lnTo>
                      <a:pt x="28" y="107"/>
                    </a:lnTo>
                    <a:lnTo>
                      <a:pt x="28" y="102"/>
                    </a:lnTo>
                    <a:lnTo>
                      <a:pt x="24" y="97"/>
                    </a:lnTo>
                    <a:lnTo>
                      <a:pt x="28" y="87"/>
                    </a:lnTo>
                    <a:lnTo>
                      <a:pt x="28" y="82"/>
                    </a:lnTo>
                    <a:lnTo>
                      <a:pt x="33" y="82"/>
                    </a:lnTo>
                    <a:lnTo>
                      <a:pt x="33" y="77"/>
                    </a:lnTo>
                    <a:lnTo>
                      <a:pt x="28" y="77"/>
                    </a:lnTo>
                    <a:lnTo>
                      <a:pt x="24" y="77"/>
                    </a:lnTo>
                    <a:lnTo>
                      <a:pt x="19" y="77"/>
                    </a:lnTo>
                    <a:lnTo>
                      <a:pt x="14" y="77"/>
                    </a:lnTo>
                    <a:lnTo>
                      <a:pt x="14" y="72"/>
                    </a:lnTo>
                    <a:lnTo>
                      <a:pt x="10" y="72"/>
                    </a:lnTo>
                    <a:lnTo>
                      <a:pt x="10" y="67"/>
                    </a:lnTo>
                    <a:lnTo>
                      <a:pt x="10" y="61"/>
                    </a:lnTo>
                    <a:lnTo>
                      <a:pt x="10" y="56"/>
                    </a:lnTo>
                    <a:lnTo>
                      <a:pt x="5" y="56"/>
                    </a:lnTo>
                    <a:lnTo>
                      <a:pt x="10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5" y="46"/>
                    </a:lnTo>
                    <a:lnTo>
                      <a:pt x="5" y="36"/>
                    </a:lnTo>
                    <a:lnTo>
                      <a:pt x="5" y="21"/>
                    </a:lnTo>
                    <a:lnTo>
                      <a:pt x="5" y="16"/>
                    </a:lnTo>
                    <a:lnTo>
                      <a:pt x="5" y="11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9" y="6"/>
                    </a:lnTo>
                    <a:lnTo>
                      <a:pt x="24" y="6"/>
                    </a:lnTo>
                    <a:lnTo>
                      <a:pt x="28" y="6"/>
                    </a:lnTo>
                    <a:lnTo>
                      <a:pt x="28" y="11"/>
                    </a:lnTo>
                    <a:lnTo>
                      <a:pt x="33" y="11"/>
                    </a:lnTo>
                    <a:lnTo>
                      <a:pt x="37" y="11"/>
                    </a:lnTo>
                    <a:lnTo>
                      <a:pt x="37" y="16"/>
                    </a:lnTo>
                    <a:lnTo>
                      <a:pt x="42" y="16"/>
                    </a:lnTo>
                    <a:lnTo>
                      <a:pt x="47" y="21"/>
                    </a:lnTo>
                    <a:lnTo>
                      <a:pt x="51" y="21"/>
                    </a:lnTo>
                    <a:lnTo>
                      <a:pt x="51" y="26"/>
                    </a:lnTo>
                    <a:lnTo>
                      <a:pt x="56" y="26"/>
                    </a:lnTo>
                    <a:lnTo>
                      <a:pt x="56" y="31"/>
                    </a:lnTo>
                    <a:lnTo>
                      <a:pt x="61" y="31"/>
                    </a:lnTo>
                    <a:lnTo>
                      <a:pt x="65" y="31"/>
                    </a:lnTo>
                    <a:lnTo>
                      <a:pt x="70" y="31"/>
                    </a:lnTo>
                    <a:lnTo>
                      <a:pt x="75" y="36"/>
                    </a:lnTo>
                    <a:lnTo>
                      <a:pt x="79" y="36"/>
                    </a:lnTo>
                    <a:lnTo>
                      <a:pt x="84" y="36"/>
                    </a:lnTo>
                    <a:lnTo>
                      <a:pt x="84" y="41"/>
                    </a:lnTo>
                    <a:lnTo>
                      <a:pt x="89" y="41"/>
                    </a:lnTo>
                    <a:lnTo>
                      <a:pt x="93" y="41"/>
                    </a:lnTo>
                    <a:lnTo>
                      <a:pt x="98" y="41"/>
                    </a:lnTo>
                    <a:lnTo>
                      <a:pt x="98" y="46"/>
                    </a:lnTo>
                    <a:lnTo>
                      <a:pt x="98" y="41"/>
                    </a:lnTo>
                    <a:lnTo>
                      <a:pt x="103" y="46"/>
                    </a:lnTo>
                    <a:lnTo>
                      <a:pt x="107" y="46"/>
                    </a:lnTo>
                    <a:lnTo>
                      <a:pt x="112" y="46"/>
                    </a:lnTo>
                    <a:lnTo>
                      <a:pt x="116" y="46"/>
                    </a:lnTo>
                    <a:lnTo>
                      <a:pt x="121" y="46"/>
                    </a:lnTo>
                    <a:lnTo>
                      <a:pt x="126" y="46"/>
                    </a:lnTo>
                    <a:lnTo>
                      <a:pt x="130" y="46"/>
                    </a:lnTo>
                    <a:lnTo>
                      <a:pt x="126" y="51"/>
                    </a:lnTo>
                    <a:lnTo>
                      <a:pt x="130" y="51"/>
                    </a:lnTo>
                    <a:lnTo>
                      <a:pt x="130" y="56"/>
                    </a:lnTo>
                    <a:lnTo>
                      <a:pt x="135" y="56"/>
                    </a:lnTo>
                    <a:lnTo>
                      <a:pt x="135" y="61"/>
                    </a:lnTo>
                    <a:lnTo>
                      <a:pt x="140" y="61"/>
                    </a:lnTo>
                    <a:lnTo>
                      <a:pt x="144" y="61"/>
                    </a:lnTo>
                    <a:lnTo>
                      <a:pt x="154" y="61"/>
                    </a:lnTo>
                    <a:lnTo>
                      <a:pt x="163" y="61"/>
                    </a:lnTo>
                    <a:lnTo>
                      <a:pt x="168" y="61"/>
                    </a:lnTo>
                    <a:lnTo>
                      <a:pt x="172" y="61"/>
                    </a:lnTo>
                    <a:lnTo>
                      <a:pt x="177" y="61"/>
                    </a:lnTo>
                    <a:lnTo>
                      <a:pt x="182" y="61"/>
                    </a:lnTo>
                    <a:lnTo>
                      <a:pt x="186" y="61"/>
                    </a:lnTo>
                    <a:lnTo>
                      <a:pt x="191" y="61"/>
                    </a:lnTo>
                    <a:lnTo>
                      <a:pt x="191" y="56"/>
                    </a:lnTo>
                    <a:lnTo>
                      <a:pt x="196" y="56"/>
                    </a:lnTo>
                    <a:lnTo>
                      <a:pt x="196" y="61"/>
                    </a:lnTo>
                    <a:lnTo>
                      <a:pt x="200" y="61"/>
                    </a:lnTo>
                    <a:lnTo>
                      <a:pt x="205" y="61"/>
                    </a:lnTo>
                    <a:lnTo>
                      <a:pt x="209" y="61"/>
                    </a:lnTo>
                    <a:lnTo>
                      <a:pt x="214" y="56"/>
                    </a:lnTo>
                    <a:lnTo>
                      <a:pt x="214" y="61"/>
                    </a:lnTo>
                    <a:lnTo>
                      <a:pt x="214" y="56"/>
                    </a:lnTo>
                    <a:lnTo>
                      <a:pt x="219" y="56"/>
                    </a:lnTo>
                    <a:lnTo>
                      <a:pt x="223" y="56"/>
                    </a:lnTo>
                    <a:lnTo>
                      <a:pt x="228" y="56"/>
                    </a:lnTo>
                    <a:lnTo>
                      <a:pt x="233" y="56"/>
                    </a:lnTo>
                    <a:lnTo>
                      <a:pt x="237" y="56"/>
                    </a:lnTo>
                    <a:lnTo>
                      <a:pt x="242" y="56"/>
                    </a:lnTo>
                    <a:lnTo>
                      <a:pt x="247" y="56"/>
                    </a:lnTo>
                    <a:lnTo>
                      <a:pt x="251" y="56"/>
                    </a:lnTo>
                    <a:lnTo>
                      <a:pt x="256" y="56"/>
                    </a:lnTo>
                    <a:lnTo>
                      <a:pt x="261" y="51"/>
                    </a:lnTo>
                    <a:lnTo>
                      <a:pt x="265" y="51"/>
                    </a:lnTo>
                    <a:lnTo>
                      <a:pt x="270" y="51"/>
                    </a:lnTo>
                    <a:lnTo>
                      <a:pt x="275" y="51"/>
                    </a:lnTo>
                    <a:lnTo>
                      <a:pt x="270" y="51"/>
                    </a:lnTo>
                    <a:lnTo>
                      <a:pt x="275" y="51"/>
                    </a:lnTo>
                    <a:lnTo>
                      <a:pt x="275" y="46"/>
                    </a:lnTo>
                    <a:lnTo>
                      <a:pt x="275" y="51"/>
                    </a:lnTo>
                    <a:lnTo>
                      <a:pt x="275" y="46"/>
                    </a:lnTo>
                    <a:lnTo>
                      <a:pt x="279" y="46"/>
                    </a:lnTo>
                    <a:lnTo>
                      <a:pt x="284" y="46"/>
                    </a:lnTo>
                    <a:lnTo>
                      <a:pt x="284" y="41"/>
                    </a:lnTo>
                    <a:lnTo>
                      <a:pt x="288" y="41"/>
                    </a:lnTo>
                    <a:lnTo>
                      <a:pt x="293" y="41"/>
                    </a:lnTo>
                    <a:lnTo>
                      <a:pt x="293" y="46"/>
                    </a:lnTo>
                    <a:lnTo>
                      <a:pt x="298" y="46"/>
                    </a:lnTo>
                    <a:lnTo>
                      <a:pt x="302" y="41"/>
                    </a:lnTo>
                    <a:lnTo>
                      <a:pt x="302" y="36"/>
                    </a:lnTo>
                    <a:lnTo>
                      <a:pt x="302" y="31"/>
                    </a:lnTo>
                    <a:lnTo>
                      <a:pt x="307" y="31"/>
                    </a:lnTo>
                    <a:lnTo>
                      <a:pt x="307" y="26"/>
                    </a:lnTo>
                    <a:lnTo>
                      <a:pt x="307" y="31"/>
                    </a:lnTo>
                    <a:lnTo>
                      <a:pt x="312" y="31"/>
                    </a:lnTo>
                    <a:lnTo>
                      <a:pt x="316" y="31"/>
                    </a:lnTo>
                    <a:lnTo>
                      <a:pt x="321" y="31"/>
                    </a:lnTo>
                    <a:lnTo>
                      <a:pt x="326" y="31"/>
                    </a:lnTo>
                    <a:lnTo>
                      <a:pt x="330" y="31"/>
                    </a:lnTo>
                    <a:lnTo>
                      <a:pt x="330" y="26"/>
                    </a:lnTo>
                    <a:lnTo>
                      <a:pt x="335" y="26"/>
                    </a:lnTo>
                    <a:lnTo>
                      <a:pt x="340" y="26"/>
                    </a:lnTo>
                    <a:lnTo>
                      <a:pt x="340" y="31"/>
                    </a:lnTo>
                    <a:lnTo>
                      <a:pt x="340" y="36"/>
                    </a:lnTo>
                    <a:lnTo>
                      <a:pt x="340" y="41"/>
                    </a:lnTo>
                    <a:lnTo>
                      <a:pt x="335" y="41"/>
                    </a:lnTo>
                    <a:lnTo>
                      <a:pt x="335" y="46"/>
                    </a:lnTo>
                    <a:lnTo>
                      <a:pt x="335" y="51"/>
                    </a:lnTo>
                    <a:lnTo>
                      <a:pt x="335" y="56"/>
                    </a:lnTo>
                    <a:lnTo>
                      <a:pt x="340" y="61"/>
                    </a:lnTo>
                    <a:lnTo>
                      <a:pt x="335" y="61"/>
                    </a:lnTo>
                    <a:lnTo>
                      <a:pt x="335" y="67"/>
                    </a:lnTo>
                    <a:lnTo>
                      <a:pt x="335" y="72"/>
                    </a:lnTo>
                    <a:lnTo>
                      <a:pt x="340" y="72"/>
                    </a:lnTo>
                    <a:lnTo>
                      <a:pt x="340" y="77"/>
                    </a:lnTo>
                    <a:lnTo>
                      <a:pt x="340" y="82"/>
                    </a:lnTo>
                    <a:lnTo>
                      <a:pt x="340" y="87"/>
                    </a:lnTo>
                    <a:lnTo>
                      <a:pt x="340" y="92"/>
                    </a:lnTo>
                    <a:lnTo>
                      <a:pt x="340" y="97"/>
                    </a:lnTo>
                    <a:lnTo>
                      <a:pt x="340" y="102"/>
                    </a:lnTo>
                    <a:lnTo>
                      <a:pt x="344" y="102"/>
                    </a:lnTo>
                    <a:lnTo>
                      <a:pt x="344" y="107"/>
                    </a:lnTo>
                    <a:lnTo>
                      <a:pt x="344" y="112"/>
                    </a:lnTo>
                    <a:lnTo>
                      <a:pt x="344" y="117"/>
                    </a:lnTo>
                    <a:lnTo>
                      <a:pt x="349" y="117"/>
                    </a:lnTo>
                    <a:lnTo>
                      <a:pt x="344" y="117"/>
                    </a:lnTo>
                    <a:lnTo>
                      <a:pt x="344" y="122"/>
                    </a:lnTo>
                    <a:lnTo>
                      <a:pt x="349" y="122"/>
                    </a:lnTo>
                    <a:lnTo>
                      <a:pt x="344" y="122"/>
                    </a:lnTo>
                    <a:lnTo>
                      <a:pt x="349" y="122"/>
                    </a:lnTo>
                    <a:lnTo>
                      <a:pt x="349" y="128"/>
                    </a:lnTo>
                    <a:lnTo>
                      <a:pt x="354" y="128"/>
                    </a:lnTo>
                    <a:lnTo>
                      <a:pt x="354" y="133"/>
                    </a:lnTo>
                    <a:lnTo>
                      <a:pt x="354" y="138"/>
                    </a:lnTo>
                    <a:lnTo>
                      <a:pt x="358" y="138"/>
                    </a:lnTo>
                    <a:lnTo>
                      <a:pt x="358" y="143"/>
                    </a:lnTo>
                    <a:lnTo>
                      <a:pt x="358" y="148"/>
                    </a:lnTo>
                    <a:lnTo>
                      <a:pt x="363" y="148"/>
                    </a:lnTo>
                    <a:lnTo>
                      <a:pt x="358" y="148"/>
                    </a:lnTo>
                    <a:lnTo>
                      <a:pt x="363" y="148"/>
                    </a:lnTo>
                    <a:lnTo>
                      <a:pt x="363" y="153"/>
                    </a:lnTo>
                    <a:lnTo>
                      <a:pt x="363" y="158"/>
                    </a:lnTo>
                    <a:lnTo>
                      <a:pt x="368" y="158"/>
                    </a:lnTo>
                    <a:lnTo>
                      <a:pt x="368" y="163"/>
                    </a:lnTo>
                    <a:lnTo>
                      <a:pt x="372" y="163"/>
                    </a:lnTo>
                    <a:lnTo>
                      <a:pt x="372" y="168"/>
                    </a:lnTo>
                    <a:lnTo>
                      <a:pt x="377" y="168"/>
                    </a:lnTo>
                    <a:lnTo>
                      <a:pt x="377" y="173"/>
                    </a:lnTo>
                    <a:lnTo>
                      <a:pt x="377" y="178"/>
                    </a:lnTo>
                    <a:lnTo>
                      <a:pt x="381" y="178"/>
                    </a:lnTo>
                    <a:lnTo>
                      <a:pt x="381" y="183"/>
                    </a:lnTo>
                    <a:lnTo>
                      <a:pt x="386" y="183"/>
                    </a:lnTo>
                    <a:lnTo>
                      <a:pt x="391" y="189"/>
                    </a:lnTo>
                    <a:lnTo>
                      <a:pt x="395" y="189"/>
                    </a:lnTo>
                    <a:lnTo>
                      <a:pt x="400" y="189"/>
                    </a:lnTo>
                    <a:lnTo>
                      <a:pt x="400" y="194"/>
                    </a:lnTo>
                    <a:lnTo>
                      <a:pt x="405" y="194"/>
                    </a:lnTo>
                    <a:lnTo>
                      <a:pt x="409" y="194"/>
                    </a:lnTo>
                    <a:lnTo>
                      <a:pt x="409" y="199"/>
                    </a:lnTo>
                    <a:lnTo>
                      <a:pt x="409" y="204"/>
                    </a:lnTo>
                    <a:lnTo>
                      <a:pt x="405" y="209"/>
                    </a:lnTo>
                    <a:lnTo>
                      <a:pt x="405" y="214"/>
                    </a:lnTo>
                    <a:lnTo>
                      <a:pt x="400" y="214"/>
                    </a:lnTo>
                    <a:lnTo>
                      <a:pt x="400" y="219"/>
                    </a:lnTo>
                    <a:lnTo>
                      <a:pt x="395" y="224"/>
                    </a:lnTo>
                    <a:lnTo>
                      <a:pt x="391" y="229"/>
                    </a:lnTo>
                    <a:lnTo>
                      <a:pt x="391" y="234"/>
                    </a:lnTo>
                    <a:lnTo>
                      <a:pt x="391" y="239"/>
                    </a:lnTo>
                    <a:lnTo>
                      <a:pt x="391" y="244"/>
                    </a:lnTo>
                    <a:lnTo>
                      <a:pt x="391" y="250"/>
                    </a:lnTo>
                    <a:lnTo>
                      <a:pt x="386" y="244"/>
                    </a:lnTo>
                    <a:lnTo>
                      <a:pt x="381" y="244"/>
                    </a:lnTo>
                    <a:lnTo>
                      <a:pt x="377" y="244"/>
                    </a:lnTo>
                    <a:lnTo>
                      <a:pt x="372" y="244"/>
                    </a:lnTo>
                    <a:lnTo>
                      <a:pt x="372" y="239"/>
                    </a:lnTo>
                    <a:lnTo>
                      <a:pt x="368" y="239"/>
                    </a:lnTo>
                    <a:lnTo>
                      <a:pt x="363" y="239"/>
                    </a:lnTo>
                    <a:lnTo>
                      <a:pt x="358" y="234"/>
                    </a:lnTo>
                    <a:lnTo>
                      <a:pt x="354" y="234"/>
                    </a:lnTo>
                    <a:lnTo>
                      <a:pt x="349" y="234"/>
                    </a:lnTo>
                    <a:lnTo>
                      <a:pt x="344" y="234"/>
                    </a:lnTo>
                    <a:lnTo>
                      <a:pt x="344" y="239"/>
                    </a:lnTo>
                    <a:lnTo>
                      <a:pt x="349" y="244"/>
                    </a:lnTo>
                    <a:lnTo>
                      <a:pt x="349" y="250"/>
                    </a:lnTo>
                    <a:lnTo>
                      <a:pt x="349" y="255"/>
                    </a:lnTo>
                    <a:lnTo>
                      <a:pt x="349" y="265"/>
                    </a:lnTo>
                    <a:lnTo>
                      <a:pt x="326" y="270"/>
                    </a:lnTo>
                    <a:lnTo>
                      <a:pt x="321" y="270"/>
                    </a:lnTo>
                    <a:lnTo>
                      <a:pt x="316" y="275"/>
                    </a:lnTo>
                    <a:lnTo>
                      <a:pt x="312" y="275"/>
                    </a:lnTo>
                    <a:lnTo>
                      <a:pt x="307" y="275"/>
                    </a:lnTo>
                    <a:lnTo>
                      <a:pt x="302" y="280"/>
                    </a:lnTo>
                    <a:lnTo>
                      <a:pt x="293" y="280"/>
                    </a:lnTo>
                    <a:lnTo>
                      <a:pt x="298" y="290"/>
                    </a:lnTo>
                    <a:lnTo>
                      <a:pt x="298" y="295"/>
                    </a:lnTo>
                    <a:lnTo>
                      <a:pt x="298" y="300"/>
                    </a:lnTo>
                    <a:lnTo>
                      <a:pt x="298" y="305"/>
                    </a:lnTo>
                    <a:lnTo>
                      <a:pt x="293" y="305"/>
                    </a:lnTo>
                    <a:lnTo>
                      <a:pt x="293" y="300"/>
                    </a:lnTo>
                    <a:lnTo>
                      <a:pt x="288" y="300"/>
                    </a:lnTo>
                    <a:lnTo>
                      <a:pt x="284" y="300"/>
                    </a:lnTo>
                    <a:lnTo>
                      <a:pt x="284" y="295"/>
                    </a:lnTo>
                    <a:lnTo>
                      <a:pt x="279" y="295"/>
                    </a:lnTo>
                    <a:lnTo>
                      <a:pt x="275" y="295"/>
                    </a:lnTo>
                    <a:lnTo>
                      <a:pt x="256" y="331"/>
                    </a:lnTo>
                    <a:lnTo>
                      <a:pt x="237" y="321"/>
                    </a:lnTo>
                    <a:lnTo>
                      <a:pt x="233" y="316"/>
                    </a:lnTo>
                    <a:lnTo>
                      <a:pt x="228" y="316"/>
                    </a:lnTo>
                    <a:lnTo>
                      <a:pt x="219" y="311"/>
                    </a:lnTo>
                    <a:lnTo>
                      <a:pt x="214" y="311"/>
                    </a:lnTo>
                    <a:lnTo>
                      <a:pt x="209" y="305"/>
                    </a:lnTo>
                    <a:lnTo>
                      <a:pt x="205" y="305"/>
                    </a:lnTo>
                    <a:lnTo>
                      <a:pt x="196" y="305"/>
                    </a:lnTo>
                    <a:lnTo>
                      <a:pt x="191" y="300"/>
                    </a:lnTo>
                    <a:lnTo>
                      <a:pt x="186" y="300"/>
                    </a:lnTo>
                    <a:lnTo>
                      <a:pt x="182" y="300"/>
                    </a:lnTo>
                    <a:lnTo>
                      <a:pt x="182" y="305"/>
                    </a:lnTo>
                    <a:lnTo>
                      <a:pt x="172" y="321"/>
                    </a:lnTo>
                    <a:lnTo>
                      <a:pt x="168" y="336"/>
                    </a:lnTo>
                    <a:lnTo>
                      <a:pt x="158" y="361"/>
                    </a:lnTo>
                    <a:lnTo>
                      <a:pt x="154" y="382"/>
                    </a:lnTo>
                    <a:lnTo>
                      <a:pt x="172" y="422"/>
                    </a:lnTo>
                    <a:lnTo>
                      <a:pt x="168" y="422"/>
                    </a:lnTo>
                    <a:lnTo>
                      <a:pt x="163" y="427"/>
                    </a:lnTo>
                    <a:lnTo>
                      <a:pt x="158" y="433"/>
                    </a:lnTo>
                    <a:lnTo>
                      <a:pt x="154" y="433"/>
                    </a:lnTo>
                    <a:lnTo>
                      <a:pt x="154" y="438"/>
                    </a:lnTo>
                    <a:lnTo>
                      <a:pt x="149" y="438"/>
                    </a:lnTo>
                    <a:lnTo>
                      <a:pt x="149" y="443"/>
                    </a:lnTo>
                    <a:lnTo>
                      <a:pt x="144" y="443"/>
                    </a:lnTo>
                    <a:lnTo>
                      <a:pt x="140" y="443"/>
                    </a:lnTo>
                    <a:lnTo>
                      <a:pt x="140" y="448"/>
                    </a:lnTo>
                    <a:lnTo>
                      <a:pt x="135" y="448"/>
                    </a:lnTo>
                    <a:lnTo>
                      <a:pt x="130" y="453"/>
                    </a:lnTo>
                    <a:lnTo>
                      <a:pt x="126" y="453"/>
                    </a:lnTo>
                    <a:lnTo>
                      <a:pt x="121" y="458"/>
                    </a:lnTo>
                    <a:lnTo>
                      <a:pt x="116" y="463"/>
                    </a:lnTo>
                    <a:lnTo>
                      <a:pt x="112" y="463"/>
                    </a:lnTo>
                    <a:lnTo>
                      <a:pt x="112" y="468"/>
                    </a:lnTo>
                    <a:lnTo>
                      <a:pt x="107" y="468"/>
                    </a:lnTo>
                    <a:close/>
                  </a:path>
                </a:pathLst>
              </a:cu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75" name="Freeform 86"/>
              <p:cNvSpPr>
                <a:spLocks/>
              </p:cNvSpPr>
              <p:nvPr/>
            </p:nvSpPr>
            <p:spPr bwMode="auto">
              <a:xfrm>
                <a:off x="2545" y="2103"/>
                <a:ext cx="354" cy="351"/>
              </a:xfrm>
              <a:custGeom>
                <a:avLst/>
                <a:gdLst>
                  <a:gd name="T0" fmla="*/ 214 w 354"/>
                  <a:gd name="T1" fmla="*/ 341 h 351"/>
                  <a:gd name="T2" fmla="*/ 168 w 354"/>
                  <a:gd name="T3" fmla="*/ 315 h 351"/>
                  <a:gd name="T4" fmla="*/ 112 w 354"/>
                  <a:gd name="T5" fmla="*/ 290 h 351"/>
                  <a:gd name="T6" fmla="*/ 65 w 354"/>
                  <a:gd name="T7" fmla="*/ 280 h 351"/>
                  <a:gd name="T8" fmla="*/ 33 w 354"/>
                  <a:gd name="T9" fmla="*/ 285 h 351"/>
                  <a:gd name="T10" fmla="*/ 19 w 354"/>
                  <a:gd name="T11" fmla="*/ 178 h 351"/>
                  <a:gd name="T12" fmla="*/ 14 w 354"/>
                  <a:gd name="T13" fmla="*/ 112 h 351"/>
                  <a:gd name="T14" fmla="*/ 10 w 354"/>
                  <a:gd name="T15" fmla="*/ 66 h 351"/>
                  <a:gd name="T16" fmla="*/ 0 w 354"/>
                  <a:gd name="T17" fmla="*/ 0 h 351"/>
                  <a:gd name="T18" fmla="*/ 14 w 354"/>
                  <a:gd name="T19" fmla="*/ 0 h 351"/>
                  <a:gd name="T20" fmla="*/ 28 w 354"/>
                  <a:gd name="T21" fmla="*/ 15 h 351"/>
                  <a:gd name="T22" fmla="*/ 42 w 354"/>
                  <a:gd name="T23" fmla="*/ 20 h 351"/>
                  <a:gd name="T24" fmla="*/ 51 w 354"/>
                  <a:gd name="T25" fmla="*/ 31 h 351"/>
                  <a:gd name="T26" fmla="*/ 61 w 354"/>
                  <a:gd name="T27" fmla="*/ 36 h 351"/>
                  <a:gd name="T28" fmla="*/ 75 w 354"/>
                  <a:gd name="T29" fmla="*/ 46 h 351"/>
                  <a:gd name="T30" fmla="*/ 93 w 354"/>
                  <a:gd name="T31" fmla="*/ 61 h 351"/>
                  <a:gd name="T32" fmla="*/ 103 w 354"/>
                  <a:gd name="T33" fmla="*/ 71 h 351"/>
                  <a:gd name="T34" fmla="*/ 112 w 354"/>
                  <a:gd name="T35" fmla="*/ 76 h 351"/>
                  <a:gd name="T36" fmla="*/ 126 w 354"/>
                  <a:gd name="T37" fmla="*/ 86 h 351"/>
                  <a:gd name="T38" fmla="*/ 140 w 354"/>
                  <a:gd name="T39" fmla="*/ 97 h 351"/>
                  <a:gd name="T40" fmla="*/ 149 w 354"/>
                  <a:gd name="T41" fmla="*/ 107 h 351"/>
                  <a:gd name="T42" fmla="*/ 158 w 354"/>
                  <a:gd name="T43" fmla="*/ 112 h 351"/>
                  <a:gd name="T44" fmla="*/ 168 w 354"/>
                  <a:gd name="T45" fmla="*/ 122 h 351"/>
                  <a:gd name="T46" fmla="*/ 177 w 354"/>
                  <a:gd name="T47" fmla="*/ 127 h 351"/>
                  <a:gd name="T48" fmla="*/ 186 w 354"/>
                  <a:gd name="T49" fmla="*/ 137 h 351"/>
                  <a:gd name="T50" fmla="*/ 200 w 354"/>
                  <a:gd name="T51" fmla="*/ 142 h 351"/>
                  <a:gd name="T52" fmla="*/ 205 w 354"/>
                  <a:gd name="T53" fmla="*/ 153 h 351"/>
                  <a:gd name="T54" fmla="*/ 214 w 354"/>
                  <a:gd name="T55" fmla="*/ 158 h 351"/>
                  <a:gd name="T56" fmla="*/ 223 w 354"/>
                  <a:gd name="T57" fmla="*/ 163 h 351"/>
                  <a:gd name="T58" fmla="*/ 237 w 354"/>
                  <a:gd name="T59" fmla="*/ 173 h 351"/>
                  <a:gd name="T60" fmla="*/ 247 w 354"/>
                  <a:gd name="T61" fmla="*/ 183 h 351"/>
                  <a:gd name="T62" fmla="*/ 256 w 354"/>
                  <a:gd name="T63" fmla="*/ 188 h 351"/>
                  <a:gd name="T64" fmla="*/ 265 w 354"/>
                  <a:gd name="T65" fmla="*/ 198 h 351"/>
                  <a:gd name="T66" fmla="*/ 275 w 354"/>
                  <a:gd name="T67" fmla="*/ 203 h 351"/>
                  <a:gd name="T68" fmla="*/ 289 w 354"/>
                  <a:gd name="T69" fmla="*/ 214 h 351"/>
                  <a:gd name="T70" fmla="*/ 298 w 354"/>
                  <a:gd name="T71" fmla="*/ 219 h 351"/>
                  <a:gd name="T72" fmla="*/ 302 w 354"/>
                  <a:gd name="T73" fmla="*/ 229 h 351"/>
                  <a:gd name="T74" fmla="*/ 316 w 354"/>
                  <a:gd name="T75" fmla="*/ 234 h 351"/>
                  <a:gd name="T76" fmla="*/ 321 w 354"/>
                  <a:gd name="T77" fmla="*/ 244 h 351"/>
                  <a:gd name="T78" fmla="*/ 335 w 354"/>
                  <a:gd name="T79" fmla="*/ 249 h 351"/>
                  <a:gd name="T80" fmla="*/ 340 w 354"/>
                  <a:gd name="T81" fmla="*/ 259 h 351"/>
                  <a:gd name="T82" fmla="*/ 349 w 354"/>
                  <a:gd name="T83" fmla="*/ 275 h 3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54"/>
                  <a:gd name="T127" fmla="*/ 0 h 351"/>
                  <a:gd name="T128" fmla="*/ 354 w 354"/>
                  <a:gd name="T129" fmla="*/ 351 h 35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54" h="351">
                    <a:moveTo>
                      <a:pt x="354" y="295"/>
                    </a:moveTo>
                    <a:lnTo>
                      <a:pt x="233" y="351"/>
                    </a:lnTo>
                    <a:lnTo>
                      <a:pt x="214" y="341"/>
                    </a:lnTo>
                    <a:lnTo>
                      <a:pt x="209" y="336"/>
                    </a:lnTo>
                    <a:lnTo>
                      <a:pt x="186" y="325"/>
                    </a:lnTo>
                    <a:lnTo>
                      <a:pt x="168" y="315"/>
                    </a:lnTo>
                    <a:lnTo>
                      <a:pt x="158" y="310"/>
                    </a:lnTo>
                    <a:lnTo>
                      <a:pt x="140" y="300"/>
                    </a:lnTo>
                    <a:lnTo>
                      <a:pt x="112" y="290"/>
                    </a:lnTo>
                    <a:lnTo>
                      <a:pt x="98" y="285"/>
                    </a:lnTo>
                    <a:lnTo>
                      <a:pt x="75" y="280"/>
                    </a:lnTo>
                    <a:lnTo>
                      <a:pt x="65" y="280"/>
                    </a:lnTo>
                    <a:lnTo>
                      <a:pt x="47" y="280"/>
                    </a:lnTo>
                    <a:lnTo>
                      <a:pt x="37" y="285"/>
                    </a:lnTo>
                    <a:lnTo>
                      <a:pt x="33" y="285"/>
                    </a:lnTo>
                    <a:lnTo>
                      <a:pt x="24" y="203"/>
                    </a:lnTo>
                    <a:lnTo>
                      <a:pt x="19" y="183"/>
                    </a:lnTo>
                    <a:lnTo>
                      <a:pt x="19" y="178"/>
                    </a:lnTo>
                    <a:lnTo>
                      <a:pt x="19" y="153"/>
                    </a:lnTo>
                    <a:lnTo>
                      <a:pt x="14" y="142"/>
                    </a:lnTo>
                    <a:lnTo>
                      <a:pt x="14" y="112"/>
                    </a:lnTo>
                    <a:lnTo>
                      <a:pt x="14" y="107"/>
                    </a:lnTo>
                    <a:lnTo>
                      <a:pt x="10" y="71"/>
                    </a:lnTo>
                    <a:lnTo>
                      <a:pt x="10" y="66"/>
                    </a:lnTo>
                    <a:lnTo>
                      <a:pt x="5" y="36"/>
                    </a:lnTo>
                    <a:lnTo>
                      <a:pt x="5" y="2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5"/>
                    </a:lnTo>
                    <a:lnTo>
                      <a:pt x="24" y="10"/>
                    </a:lnTo>
                    <a:lnTo>
                      <a:pt x="28" y="15"/>
                    </a:lnTo>
                    <a:lnTo>
                      <a:pt x="33" y="15"/>
                    </a:lnTo>
                    <a:lnTo>
                      <a:pt x="37" y="20"/>
                    </a:lnTo>
                    <a:lnTo>
                      <a:pt x="42" y="20"/>
                    </a:lnTo>
                    <a:lnTo>
                      <a:pt x="42" y="25"/>
                    </a:lnTo>
                    <a:lnTo>
                      <a:pt x="47" y="25"/>
                    </a:lnTo>
                    <a:lnTo>
                      <a:pt x="51" y="31"/>
                    </a:lnTo>
                    <a:lnTo>
                      <a:pt x="56" y="31"/>
                    </a:lnTo>
                    <a:lnTo>
                      <a:pt x="56" y="36"/>
                    </a:lnTo>
                    <a:lnTo>
                      <a:pt x="61" y="36"/>
                    </a:lnTo>
                    <a:lnTo>
                      <a:pt x="65" y="41"/>
                    </a:lnTo>
                    <a:lnTo>
                      <a:pt x="70" y="41"/>
                    </a:lnTo>
                    <a:lnTo>
                      <a:pt x="75" y="46"/>
                    </a:lnTo>
                    <a:lnTo>
                      <a:pt x="84" y="56"/>
                    </a:lnTo>
                    <a:lnTo>
                      <a:pt x="89" y="61"/>
                    </a:lnTo>
                    <a:lnTo>
                      <a:pt x="93" y="61"/>
                    </a:lnTo>
                    <a:lnTo>
                      <a:pt x="98" y="66"/>
                    </a:lnTo>
                    <a:lnTo>
                      <a:pt x="103" y="66"/>
                    </a:lnTo>
                    <a:lnTo>
                      <a:pt x="103" y="71"/>
                    </a:lnTo>
                    <a:lnTo>
                      <a:pt x="107" y="71"/>
                    </a:lnTo>
                    <a:lnTo>
                      <a:pt x="107" y="76"/>
                    </a:lnTo>
                    <a:lnTo>
                      <a:pt x="112" y="76"/>
                    </a:lnTo>
                    <a:lnTo>
                      <a:pt x="117" y="81"/>
                    </a:lnTo>
                    <a:lnTo>
                      <a:pt x="121" y="86"/>
                    </a:lnTo>
                    <a:lnTo>
                      <a:pt x="126" y="86"/>
                    </a:lnTo>
                    <a:lnTo>
                      <a:pt x="130" y="92"/>
                    </a:lnTo>
                    <a:lnTo>
                      <a:pt x="135" y="97"/>
                    </a:lnTo>
                    <a:lnTo>
                      <a:pt x="140" y="97"/>
                    </a:lnTo>
                    <a:lnTo>
                      <a:pt x="140" y="102"/>
                    </a:lnTo>
                    <a:lnTo>
                      <a:pt x="144" y="102"/>
                    </a:lnTo>
                    <a:lnTo>
                      <a:pt x="149" y="107"/>
                    </a:lnTo>
                    <a:lnTo>
                      <a:pt x="154" y="107"/>
                    </a:lnTo>
                    <a:lnTo>
                      <a:pt x="154" y="112"/>
                    </a:lnTo>
                    <a:lnTo>
                      <a:pt x="158" y="112"/>
                    </a:lnTo>
                    <a:lnTo>
                      <a:pt x="163" y="117"/>
                    </a:lnTo>
                    <a:lnTo>
                      <a:pt x="168" y="117"/>
                    </a:lnTo>
                    <a:lnTo>
                      <a:pt x="168" y="122"/>
                    </a:lnTo>
                    <a:lnTo>
                      <a:pt x="172" y="122"/>
                    </a:lnTo>
                    <a:lnTo>
                      <a:pt x="172" y="127"/>
                    </a:lnTo>
                    <a:lnTo>
                      <a:pt x="177" y="127"/>
                    </a:lnTo>
                    <a:lnTo>
                      <a:pt x="182" y="132"/>
                    </a:lnTo>
                    <a:lnTo>
                      <a:pt x="186" y="132"/>
                    </a:lnTo>
                    <a:lnTo>
                      <a:pt x="186" y="137"/>
                    </a:lnTo>
                    <a:lnTo>
                      <a:pt x="191" y="137"/>
                    </a:lnTo>
                    <a:lnTo>
                      <a:pt x="196" y="142"/>
                    </a:lnTo>
                    <a:lnTo>
                      <a:pt x="200" y="142"/>
                    </a:lnTo>
                    <a:lnTo>
                      <a:pt x="200" y="147"/>
                    </a:lnTo>
                    <a:lnTo>
                      <a:pt x="205" y="147"/>
                    </a:lnTo>
                    <a:lnTo>
                      <a:pt x="205" y="153"/>
                    </a:lnTo>
                    <a:lnTo>
                      <a:pt x="209" y="153"/>
                    </a:lnTo>
                    <a:lnTo>
                      <a:pt x="214" y="153"/>
                    </a:lnTo>
                    <a:lnTo>
                      <a:pt x="214" y="158"/>
                    </a:lnTo>
                    <a:lnTo>
                      <a:pt x="219" y="158"/>
                    </a:lnTo>
                    <a:lnTo>
                      <a:pt x="219" y="163"/>
                    </a:lnTo>
                    <a:lnTo>
                      <a:pt x="223" y="163"/>
                    </a:lnTo>
                    <a:lnTo>
                      <a:pt x="228" y="168"/>
                    </a:lnTo>
                    <a:lnTo>
                      <a:pt x="233" y="173"/>
                    </a:lnTo>
                    <a:lnTo>
                      <a:pt x="237" y="173"/>
                    </a:lnTo>
                    <a:lnTo>
                      <a:pt x="237" y="178"/>
                    </a:lnTo>
                    <a:lnTo>
                      <a:pt x="242" y="178"/>
                    </a:lnTo>
                    <a:lnTo>
                      <a:pt x="247" y="183"/>
                    </a:lnTo>
                    <a:lnTo>
                      <a:pt x="251" y="183"/>
                    </a:lnTo>
                    <a:lnTo>
                      <a:pt x="251" y="188"/>
                    </a:lnTo>
                    <a:lnTo>
                      <a:pt x="256" y="188"/>
                    </a:lnTo>
                    <a:lnTo>
                      <a:pt x="256" y="193"/>
                    </a:lnTo>
                    <a:lnTo>
                      <a:pt x="261" y="193"/>
                    </a:lnTo>
                    <a:lnTo>
                      <a:pt x="265" y="198"/>
                    </a:lnTo>
                    <a:lnTo>
                      <a:pt x="270" y="198"/>
                    </a:lnTo>
                    <a:lnTo>
                      <a:pt x="270" y="203"/>
                    </a:lnTo>
                    <a:lnTo>
                      <a:pt x="275" y="203"/>
                    </a:lnTo>
                    <a:lnTo>
                      <a:pt x="279" y="208"/>
                    </a:lnTo>
                    <a:lnTo>
                      <a:pt x="284" y="214"/>
                    </a:lnTo>
                    <a:lnTo>
                      <a:pt x="289" y="214"/>
                    </a:lnTo>
                    <a:lnTo>
                      <a:pt x="289" y="219"/>
                    </a:lnTo>
                    <a:lnTo>
                      <a:pt x="293" y="219"/>
                    </a:lnTo>
                    <a:lnTo>
                      <a:pt x="298" y="219"/>
                    </a:lnTo>
                    <a:lnTo>
                      <a:pt x="298" y="224"/>
                    </a:lnTo>
                    <a:lnTo>
                      <a:pt x="302" y="224"/>
                    </a:lnTo>
                    <a:lnTo>
                      <a:pt x="302" y="229"/>
                    </a:lnTo>
                    <a:lnTo>
                      <a:pt x="307" y="229"/>
                    </a:lnTo>
                    <a:lnTo>
                      <a:pt x="312" y="234"/>
                    </a:lnTo>
                    <a:lnTo>
                      <a:pt x="316" y="234"/>
                    </a:lnTo>
                    <a:lnTo>
                      <a:pt x="316" y="239"/>
                    </a:lnTo>
                    <a:lnTo>
                      <a:pt x="321" y="239"/>
                    </a:lnTo>
                    <a:lnTo>
                      <a:pt x="321" y="244"/>
                    </a:lnTo>
                    <a:lnTo>
                      <a:pt x="326" y="244"/>
                    </a:lnTo>
                    <a:lnTo>
                      <a:pt x="330" y="249"/>
                    </a:lnTo>
                    <a:lnTo>
                      <a:pt x="335" y="249"/>
                    </a:lnTo>
                    <a:lnTo>
                      <a:pt x="335" y="254"/>
                    </a:lnTo>
                    <a:lnTo>
                      <a:pt x="340" y="254"/>
                    </a:lnTo>
                    <a:lnTo>
                      <a:pt x="340" y="259"/>
                    </a:lnTo>
                    <a:lnTo>
                      <a:pt x="344" y="264"/>
                    </a:lnTo>
                    <a:lnTo>
                      <a:pt x="344" y="269"/>
                    </a:lnTo>
                    <a:lnTo>
                      <a:pt x="349" y="275"/>
                    </a:lnTo>
                    <a:lnTo>
                      <a:pt x="354" y="290"/>
                    </a:lnTo>
                    <a:lnTo>
                      <a:pt x="354" y="295"/>
                    </a:lnTo>
                    <a:close/>
                  </a:path>
                </a:pathLst>
              </a:custGeom>
              <a:solidFill>
                <a:srgbClr val="FF999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76" name="Freeform 87"/>
              <p:cNvSpPr>
                <a:spLocks/>
              </p:cNvSpPr>
              <p:nvPr/>
            </p:nvSpPr>
            <p:spPr bwMode="auto">
              <a:xfrm>
                <a:off x="1960" y="2108"/>
                <a:ext cx="227" cy="371"/>
              </a:xfrm>
              <a:custGeom>
                <a:avLst/>
                <a:gdLst>
                  <a:gd name="T0" fmla="*/ 213 w 227"/>
                  <a:gd name="T1" fmla="*/ 41 h 371"/>
                  <a:gd name="T2" fmla="*/ 204 w 227"/>
                  <a:gd name="T3" fmla="*/ 76 h 371"/>
                  <a:gd name="T4" fmla="*/ 195 w 227"/>
                  <a:gd name="T5" fmla="*/ 102 h 371"/>
                  <a:gd name="T6" fmla="*/ 195 w 227"/>
                  <a:gd name="T7" fmla="*/ 127 h 371"/>
                  <a:gd name="T8" fmla="*/ 185 w 227"/>
                  <a:gd name="T9" fmla="*/ 137 h 371"/>
                  <a:gd name="T10" fmla="*/ 185 w 227"/>
                  <a:gd name="T11" fmla="*/ 153 h 371"/>
                  <a:gd name="T12" fmla="*/ 185 w 227"/>
                  <a:gd name="T13" fmla="*/ 173 h 371"/>
                  <a:gd name="T14" fmla="*/ 190 w 227"/>
                  <a:gd name="T15" fmla="*/ 188 h 371"/>
                  <a:gd name="T16" fmla="*/ 185 w 227"/>
                  <a:gd name="T17" fmla="*/ 209 h 371"/>
                  <a:gd name="T18" fmla="*/ 190 w 227"/>
                  <a:gd name="T19" fmla="*/ 229 h 371"/>
                  <a:gd name="T20" fmla="*/ 199 w 227"/>
                  <a:gd name="T21" fmla="*/ 249 h 371"/>
                  <a:gd name="T22" fmla="*/ 213 w 227"/>
                  <a:gd name="T23" fmla="*/ 264 h 371"/>
                  <a:gd name="T24" fmla="*/ 199 w 227"/>
                  <a:gd name="T25" fmla="*/ 305 h 371"/>
                  <a:gd name="T26" fmla="*/ 172 w 227"/>
                  <a:gd name="T27" fmla="*/ 346 h 371"/>
                  <a:gd name="T28" fmla="*/ 153 w 227"/>
                  <a:gd name="T29" fmla="*/ 371 h 371"/>
                  <a:gd name="T30" fmla="*/ 139 w 227"/>
                  <a:gd name="T31" fmla="*/ 366 h 371"/>
                  <a:gd name="T32" fmla="*/ 120 w 227"/>
                  <a:gd name="T33" fmla="*/ 366 h 371"/>
                  <a:gd name="T34" fmla="*/ 111 w 227"/>
                  <a:gd name="T35" fmla="*/ 366 h 371"/>
                  <a:gd name="T36" fmla="*/ 102 w 227"/>
                  <a:gd name="T37" fmla="*/ 356 h 371"/>
                  <a:gd name="T38" fmla="*/ 93 w 227"/>
                  <a:gd name="T39" fmla="*/ 336 h 371"/>
                  <a:gd name="T40" fmla="*/ 88 w 227"/>
                  <a:gd name="T41" fmla="*/ 320 h 371"/>
                  <a:gd name="T42" fmla="*/ 88 w 227"/>
                  <a:gd name="T43" fmla="*/ 300 h 371"/>
                  <a:gd name="T44" fmla="*/ 83 w 227"/>
                  <a:gd name="T45" fmla="*/ 285 h 371"/>
                  <a:gd name="T46" fmla="*/ 79 w 227"/>
                  <a:gd name="T47" fmla="*/ 270 h 371"/>
                  <a:gd name="T48" fmla="*/ 74 w 227"/>
                  <a:gd name="T49" fmla="*/ 264 h 371"/>
                  <a:gd name="T50" fmla="*/ 55 w 227"/>
                  <a:gd name="T51" fmla="*/ 270 h 371"/>
                  <a:gd name="T52" fmla="*/ 41 w 227"/>
                  <a:gd name="T53" fmla="*/ 275 h 371"/>
                  <a:gd name="T54" fmla="*/ 27 w 227"/>
                  <a:gd name="T55" fmla="*/ 270 h 371"/>
                  <a:gd name="T56" fmla="*/ 9 w 227"/>
                  <a:gd name="T57" fmla="*/ 259 h 371"/>
                  <a:gd name="T58" fmla="*/ 4 w 227"/>
                  <a:gd name="T59" fmla="*/ 249 h 371"/>
                  <a:gd name="T60" fmla="*/ 13 w 227"/>
                  <a:gd name="T61" fmla="*/ 239 h 371"/>
                  <a:gd name="T62" fmla="*/ 18 w 227"/>
                  <a:gd name="T63" fmla="*/ 224 h 371"/>
                  <a:gd name="T64" fmla="*/ 23 w 227"/>
                  <a:gd name="T65" fmla="*/ 209 h 371"/>
                  <a:gd name="T66" fmla="*/ 23 w 227"/>
                  <a:gd name="T67" fmla="*/ 188 h 371"/>
                  <a:gd name="T68" fmla="*/ 37 w 227"/>
                  <a:gd name="T69" fmla="*/ 173 h 371"/>
                  <a:gd name="T70" fmla="*/ 46 w 227"/>
                  <a:gd name="T71" fmla="*/ 158 h 371"/>
                  <a:gd name="T72" fmla="*/ 65 w 227"/>
                  <a:gd name="T73" fmla="*/ 158 h 371"/>
                  <a:gd name="T74" fmla="*/ 79 w 227"/>
                  <a:gd name="T75" fmla="*/ 153 h 371"/>
                  <a:gd name="T76" fmla="*/ 83 w 227"/>
                  <a:gd name="T77" fmla="*/ 158 h 371"/>
                  <a:gd name="T78" fmla="*/ 97 w 227"/>
                  <a:gd name="T79" fmla="*/ 153 h 371"/>
                  <a:gd name="T80" fmla="*/ 116 w 227"/>
                  <a:gd name="T81" fmla="*/ 142 h 371"/>
                  <a:gd name="T82" fmla="*/ 125 w 227"/>
                  <a:gd name="T83" fmla="*/ 142 h 371"/>
                  <a:gd name="T84" fmla="*/ 130 w 227"/>
                  <a:gd name="T85" fmla="*/ 127 h 371"/>
                  <a:gd name="T86" fmla="*/ 139 w 227"/>
                  <a:gd name="T87" fmla="*/ 117 h 371"/>
                  <a:gd name="T88" fmla="*/ 139 w 227"/>
                  <a:gd name="T89" fmla="*/ 107 h 371"/>
                  <a:gd name="T90" fmla="*/ 144 w 227"/>
                  <a:gd name="T91" fmla="*/ 92 h 371"/>
                  <a:gd name="T92" fmla="*/ 144 w 227"/>
                  <a:gd name="T93" fmla="*/ 76 h 371"/>
                  <a:gd name="T94" fmla="*/ 144 w 227"/>
                  <a:gd name="T95" fmla="*/ 66 h 371"/>
                  <a:gd name="T96" fmla="*/ 153 w 227"/>
                  <a:gd name="T97" fmla="*/ 51 h 371"/>
                  <a:gd name="T98" fmla="*/ 158 w 227"/>
                  <a:gd name="T99" fmla="*/ 36 h 371"/>
                  <a:gd name="T100" fmla="*/ 162 w 227"/>
                  <a:gd name="T101" fmla="*/ 26 h 371"/>
                  <a:gd name="T102" fmla="*/ 167 w 227"/>
                  <a:gd name="T103" fmla="*/ 20 h 371"/>
                  <a:gd name="T104" fmla="*/ 172 w 227"/>
                  <a:gd name="T105" fmla="*/ 5 h 371"/>
                  <a:gd name="T106" fmla="*/ 190 w 227"/>
                  <a:gd name="T107" fmla="*/ 10 h 37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7"/>
                  <a:gd name="T163" fmla="*/ 0 h 371"/>
                  <a:gd name="T164" fmla="*/ 227 w 227"/>
                  <a:gd name="T165" fmla="*/ 371 h 37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7" h="371">
                    <a:moveTo>
                      <a:pt x="218" y="26"/>
                    </a:moveTo>
                    <a:lnTo>
                      <a:pt x="218" y="31"/>
                    </a:lnTo>
                    <a:lnTo>
                      <a:pt x="213" y="36"/>
                    </a:lnTo>
                    <a:lnTo>
                      <a:pt x="213" y="41"/>
                    </a:lnTo>
                    <a:lnTo>
                      <a:pt x="209" y="61"/>
                    </a:lnTo>
                    <a:lnTo>
                      <a:pt x="204" y="66"/>
                    </a:lnTo>
                    <a:lnTo>
                      <a:pt x="204" y="71"/>
                    </a:lnTo>
                    <a:lnTo>
                      <a:pt x="204" y="76"/>
                    </a:lnTo>
                    <a:lnTo>
                      <a:pt x="199" y="81"/>
                    </a:lnTo>
                    <a:lnTo>
                      <a:pt x="199" y="92"/>
                    </a:lnTo>
                    <a:lnTo>
                      <a:pt x="195" y="97"/>
                    </a:lnTo>
                    <a:lnTo>
                      <a:pt x="195" y="102"/>
                    </a:lnTo>
                    <a:lnTo>
                      <a:pt x="195" y="107"/>
                    </a:lnTo>
                    <a:lnTo>
                      <a:pt x="190" y="112"/>
                    </a:lnTo>
                    <a:lnTo>
                      <a:pt x="190" y="122"/>
                    </a:lnTo>
                    <a:lnTo>
                      <a:pt x="195" y="127"/>
                    </a:lnTo>
                    <a:lnTo>
                      <a:pt x="190" y="127"/>
                    </a:lnTo>
                    <a:lnTo>
                      <a:pt x="190" y="132"/>
                    </a:lnTo>
                    <a:lnTo>
                      <a:pt x="185" y="132"/>
                    </a:lnTo>
                    <a:lnTo>
                      <a:pt x="185" y="137"/>
                    </a:lnTo>
                    <a:lnTo>
                      <a:pt x="181" y="142"/>
                    </a:lnTo>
                    <a:lnTo>
                      <a:pt x="181" y="148"/>
                    </a:lnTo>
                    <a:lnTo>
                      <a:pt x="181" y="153"/>
                    </a:lnTo>
                    <a:lnTo>
                      <a:pt x="185" y="153"/>
                    </a:lnTo>
                    <a:lnTo>
                      <a:pt x="185" y="158"/>
                    </a:lnTo>
                    <a:lnTo>
                      <a:pt x="185" y="163"/>
                    </a:lnTo>
                    <a:lnTo>
                      <a:pt x="185" y="168"/>
                    </a:lnTo>
                    <a:lnTo>
                      <a:pt x="185" y="173"/>
                    </a:lnTo>
                    <a:lnTo>
                      <a:pt x="190" y="173"/>
                    </a:lnTo>
                    <a:lnTo>
                      <a:pt x="190" y="178"/>
                    </a:lnTo>
                    <a:lnTo>
                      <a:pt x="190" y="183"/>
                    </a:lnTo>
                    <a:lnTo>
                      <a:pt x="190" y="188"/>
                    </a:lnTo>
                    <a:lnTo>
                      <a:pt x="190" y="198"/>
                    </a:lnTo>
                    <a:lnTo>
                      <a:pt x="190" y="203"/>
                    </a:lnTo>
                    <a:lnTo>
                      <a:pt x="190" y="209"/>
                    </a:lnTo>
                    <a:lnTo>
                      <a:pt x="185" y="209"/>
                    </a:lnTo>
                    <a:lnTo>
                      <a:pt x="185" y="214"/>
                    </a:lnTo>
                    <a:lnTo>
                      <a:pt x="190" y="219"/>
                    </a:lnTo>
                    <a:lnTo>
                      <a:pt x="190" y="224"/>
                    </a:lnTo>
                    <a:lnTo>
                      <a:pt x="190" y="229"/>
                    </a:lnTo>
                    <a:lnTo>
                      <a:pt x="190" y="234"/>
                    </a:lnTo>
                    <a:lnTo>
                      <a:pt x="195" y="239"/>
                    </a:lnTo>
                    <a:lnTo>
                      <a:pt x="199" y="244"/>
                    </a:lnTo>
                    <a:lnTo>
                      <a:pt x="199" y="249"/>
                    </a:lnTo>
                    <a:lnTo>
                      <a:pt x="204" y="249"/>
                    </a:lnTo>
                    <a:lnTo>
                      <a:pt x="209" y="254"/>
                    </a:lnTo>
                    <a:lnTo>
                      <a:pt x="209" y="259"/>
                    </a:lnTo>
                    <a:lnTo>
                      <a:pt x="213" y="264"/>
                    </a:lnTo>
                    <a:lnTo>
                      <a:pt x="213" y="270"/>
                    </a:lnTo>
                    <a:lnTo>
                      <a:pt x="227" y="290"/>
                    </a:lnTo>
                    <a:lnTo>
                      <a:pt x="223" y="290"/>
                    </a:lnTo>
                    <a:lnTo>
                      <a:pt x="199" y="305"/>
                    </a:lnTo>
                    <a:lnTo>
                      <a:pt x="190" y="315"/>
                    </a:lnTo>
                    <a:lnTo>
                      <a:pt x="181" y="325"/>
                    </a:lnTo>
                    <a:lnTo>
                      <a:pt x="176" y="336"/>
                    </a:lnTo>
                    <a:lnTo>
                      <a:pt x="172" y="346"/>
                    </a:lnTo>
                    <a:lnTo>
                      <a:pt x="167" y="356"/>
                    </a:lnTo>
                    <a:lnTo>
                      <a:pt x="167" y="366"/>
                    </a:lnTo>
                    <a:lnTo>
                      <a:pt x="153" y="366"/>
                    </a:lnTo>
                    <a:lnTo>
                      <a:pt x="153" y="371"/>
                    </a:lnTo>
                    <a:lnTo>
                      <a:pt x="148" y="371"/>
                    </a:lnTo>
                    <a:lnTo>
                      <a:pt x="148" y="366"/>
                    </a:lnTo>
                    <a:lnTo>
                      <a:pt x="144" y="366"/>
                    </a:lnTo>
                    <a:lnTo>
                      <a:pt x="139" y="366"/>
                    </a:lnTo>
                    <a:lnTo>
                      <a:pt x="134" y="366"/>
                    </a:lnTo>
                    <a:lnTo>
                      <a:pt x="130" y="366"/>
                    </a:lnTo>
                    <a:lnTo>
                      <a:pt x="125" y="366"/>
                    </a:lnTo>
                    <a:lnTo>
                      <a:pt x="120" y="366"/>
                    </a:lnTo>
                    <a:lnTo>
                      <a:pt x="120" y="371"/>
                    </a:lnTo>
                    <a:lnTo>
                      <a:pt x="116" y="371"/>
                    </a:lnTo>
                    <a:lnTo>
                      <a:pt x="116" y="366"/>
                    </a:lnTo>
                    <a:lnTo>
                      <a:pt x="111" y="366"/>
                    </a:lnTo>
                    <a:lnTo>
                      <a:pt x="111" y="361"/>
                    </a:lnTo>
                    <a:lnTo>
                      <a:pt x="106" y="361"/>
                    </a:lnTo>
                    <a:lnTo>
                      <a:pt x="102" y="361"/>
                    </a:lnTo>
                    <a:lnTo>
                      <a:pt x="102" y="356"/>
                    </a:lnTo>
                    <a:lnTo>
                      <a:pt x="97" y="351"/>
                    </a:lnTo>
                    <a:lnTo>
                      <a:pt x="97" y="346"/>
                    </a:lnTo>
                    <a:lnTo>
                      <a:pt x="93" y="341"/>
                    </a:lnTo>
                    <a:lnTo>
                      <a:pt x="93" y="336"/>
                    </a:lnTo>
                    <a:lnTo>
                      <a:pt x="93" y="331"/>
                    </a:lnTo>
                    <a:lnTo>
                      <a:pt x="93" y="325"/>
                    </a:lnTo>
                    <a:lnTo>
                      <a:pt x="93" y="320"/>
                    </a:lnTo>
                    <a:lnTo>
                      <a:pt x="88" y="320"/>
                    </a:lnTo>
                    <a:lnTo>
                      <a:pt x="88" y="315"/>
                    </a:lnTo>
                    <a:lnTo>
                      <a:pt x="88" y="310"/>
                    </a:lnTo>
                    <a:lnTo>
                      <a:pt x="88" y="305"/>
                    </a:lnTo>
                    <a:lnTo>
                      <a:pt x="88" y="300"/>
                    </a:lnTo>
                    <a:lnTo>
                      <a:pt x="83" y="300"/>
                    </a:lnTo>
                    <a:lnTo>
                      <a:pt x="83" y="295"/>
                    </a:lnTo>
                    <a:lnTo>
                      <a:pt x="83" y="290"/>
                    </a:lnTo>
                    <a:lnTo>
                      <a:pt x="83" y="285"/>
                    </a:lnTo>
                    <a:lnTo>
                      <a:pt x="83" y="280"/>
                    </a:lnTo>
                    <a:lnTo>
                      <a:pt x="79" y="280"/>
                    </a:lnTo>
                    <a:lnTo>
                      <a:pt x="79" y="275"/>
                    </a:lnTo>
                    <a:lnTo>
                      <a:pt x="79" y="270"/>
                    </a:lnTo>
                    <a:lnTo>
                      <a:pt x="79" y="264"/>
                    </a:lnTo>
                    <a:lnTo>
                      <a:pt x="79" y="259"/>
                    </a:lnTo>
                    <a:lnTo>
                      <a:pt x="74" y="259"/>
                    </a:lnTo>
                    <a:lnTo>
                      <a:pt x="74" y="264"/>
                    </a:lnTo>
                    <a:lnTo>
                      <a:pt x="69" y="264"/>
                    </a:lnTo>
                    <a:lnTo>
                      <a:pt x="65" y="264"/>
                    </a:lnTo>
                    <a:lnTo>
                      <a:pt x="60" y="264"/>
                    </a:lnTo>
                    <a:lnTo>
                      <a:pt x="55" y="270"/>
                    </a:lnTo>
                    <a:lnTo>
                      <a:pt x="51" y="270"/>
                    </a:lnTo>
                    <a:lnTo>
                      <a:pt x="46" y="270"/>
                    </a:lnTo>
                    <a:lnTo>
                      <a:pt x="41" y="270"/>
                    </a:lnTo>
                    <a:lnTo>
                      <a:pt x="41" y="275"/>
                    </a:lnTo>
                    <a:lnTo>
                      <a:pt x="37" y="275"/>
                    </a:lnTo>
                    <a:lnTo>
                      <a:pt x="37" y="270"/>
                    </a:lnTo>
                    <a:lnTo>
                      <a:pt x="32" y="270"/>
                    </a:lnTo>
                    <a:lnTo>
                      <a:pt x="27" y="270"/>
                    </a:lnTo>
                    <a:lnTo>
                      <a:pt x="23" y="264"/>
                    </a:lnTo>
                    <a:lnTo>
                      <a:pt x="18" y="264"/>
                    </a:lnTo>
                    <a:lnTo>
                      <a:pt x="13" y="259"/>
                    </a:lnTo>
                    <a:lnTo>
                      <a:pt x="9" y="259"/>
                    </a:lnTo>
                    <a:lnTo>
                      <a:pt x="4" y="259"/>
                    </a:lnTo>
                    <a:lnTo>
                      <a:pt x="0" y="259"/>
                    </a:lnTo>
                    <a:lnTo>
                      <a:pt x="0" y="254"/>
                    </a:lnTo>
                    <a:lnTo>
                      <a:pt x="4" y="249"/>
                    </a:lnTo>
                    <a:lnTo>
                      <a:pt x="4" y="244"/>
                    </a:lnTo>
                    <a:lnTo>
                      <a:pt x="9" y="244"/>
                    </a:lnTo>
                    <a:lnTo>
                      <a:pt x="9" y="239"/>
                    </a:lnTo>
                    <a:lnTo>
                      <a:pt x="13" y="239"/>
                    </a:lnTo>
                    <a:lnTo>
                      <a:pt x="18" y="239"/>
                    </a:lnTo>
                    <a:lnTo>
                      <a:pt x="18" y="234"/>
                    </a:lnTo>
                    <a:lnTo>
                      <a:pt x="18" y="229"/>
                    </a:lnTo>
                    <a:lnTo>
                      <a:pt x="18" y="224"/>
                    </a:lnTo>
                    <a:lnTo>
                      <a:pt x="23" y="224"/>
                    </a:lnTo>
                    <a:lnTo>
                      <a:pt x="23" y="219"/>
                    </a:lnTo>
                    <a:lnTo>
                      <a:pt x="23" y="214"/>
                    </a:lnTo>
                    <a:lnTo>
                      <a:pt x="23" y="209"/>
                    </a:lnTo>
                    <a:lnTo>
                      <a:pt x="23" y="203"/>
                    </a:lnTo>
                    <a:lnTo>
                      <a:pt x="23" y="198"/>
                    </a:lnTo>
                    <a:lnTo>
                      <a:pt x="23" y="193"/>
                    </a:lnTo>
                    <a:lnTo>
                      <a:pt x="23" y="188"/>
                    </a:lnTo>
                    <a:lnTo>
                      <a:pt x="27" y="183"/>
                    </a:lnTo>
                    <a:lnTo>
                      <a:pt x="32" y="178"/>
                    </a:lnTo>
                    <a:lnTo>
                      <a:pt x="32" y="173"/>
                    </a:lnTo>
                    <a:lnTo>
                      <a:pt x="37" y="173"/>
                    </a:lnTo>
                    <a:lnTo>
                      <a:pt x="37" y="168"/>
                    </a:lnTo>
                    <a:lnTo>
                      <a:pt x="41" y="163"/>
                    </a:lnTo>
                    <a:lnTo>
                      <a:pt x="41" y="158"/>
                    </a:lnTo>
                    <a:lnTo>
                      <a:pt x="46" y="158"/>
                    </a:lnTo>
                    <a:lnTo>
                      <a:pt x="51" y="158"/>
                    </a:lnTo>
                    <a:lnTo>
                      <a:pt x="55" y="158"/>
                    </a:lnTo>
                    <a:lnTo>
                      <a:pt x="60" y="158"/>
                    </a:lnTo>
                    <a:lnTo>
                      <a:pt x="65" y="158"/>
                    </a:lnTo>
                    <a:lnTo>
                      <a:pt x="69" y="158"/>
                    </a:lnTo>
                    <a:lnTo>
                      <a:pt x="74" y="158"/>
                    </a:lnTo>
                    <a:lnTo>
                      <a:pt x="79" y="158"/>
                    </a:lnTo>
                    <a:lnTo>
                      <a:pt x="79" y="153"/>
                    </a:lnTo>
                    <a:lnTo>
                      <a:pt x="79" y="158"/>
                    </a:lnTo>
                    <a:lnTo>
                      <a:pt x="83" y="158"/>
                    </a:lnTo>
                    <a:lnTo>
                      <a:pt x="83" y="153"/>
                    </a:lnTo>
                    <a:lnTo>
                      <a:pt x="83" y="158"/>
                    </a:lnTo>
                    <a:lnTo>
                      <a:pt x="83" y="153"/>
                    </a:lnTo>
                    <a:lnTo>
                      <a:pt x="88" y="153"/>
                    </a:lnTo>
                    <a:lnTo>
                      <a:pt x="93" y="153"/>
                    </a:lnTo>
                    <a:lnTo>
                      <a:pt x="97" y="153"/>
                    </a:lnTo>
                    <a:lnTo>
                      <a:pt x="102" y="153"/>
                    </a:lnTo>
                    <a:lnTo>
                      <a:pt x="106" y="148"/>
                    </a:lnTo>
                    <a:lnTo>
                      <a:pt x="111" y="148"/>
                    </a:lnTo>
                    <a:lnTo>
                      <a:pt x="116" y="142"/>
                    </a:lnTo>
                    <a:lnTo>
                      <a:pt x="120" y="142"/>
                    </a:lnTo>
                    <a:lnTo>
                      <a:pt x="125" y="142"/>
                    </a:lnTo>
                    <a:lnTo>
                      <a:pt x="120" y="142"/>
                    </a:lnTo>
                    <a:lnTo>
                      <a:pt x="125" y="142"/>
                    </a:lnTo>
                    <a:lnTo>
                      <a:pt x="125" y="137"/>
                    </a:lnTo>
                    <a:lnTo>
                      <a:pt x="130" y="137"/>
                    </a:lnTo>
                    <a:lnTo>
                      <a:pt x="130" y="132"/>
                    </a:lnTo>
                    <a:lnTo>
                      <a:pt x="130" y="127"/>
                    </a:lnTo>
                    <a:lnTo>
                      <a:pt x="134" y="127"/>
                    </a:lnTo>
                    <a:lnTo>
                      <a:pt x="134" y="122"/>
                    </a:lnTo>
                    <a:lnTo>
                      <a:pt x="134" y="117"/>
                    </a:lnTo>
                    <a:lnTo>
                      <a:pt x="139" y="117"/>
                    </a:lnTo>
                    <a:lnTo>
                      <a:pt x="139" y="112"/>
                    </a:lnTo>
                    <a:lnTo>
                      <a:pt x="139" y="107"/>
                    </a:lnTo>
                    <a:lnTo>
                      <a:pt x="139" y="112"/>
                    </a:lnTo>
                    <a:lnTo>
                      <a:pt x="139" y="107"/>
                    </a:lnTo>
                    <a:lnTo>
                      <a:pt x="139" y="102"/>
                    </a:lnTo>
                    <a:lnTo>
                      <a:pt x="139" y="97"/>
                    </a:lnTo>
                    <a:lnTo>
                      <a:pt x="139" y="92"/>
                    </a:lnTo>
                    <a:lnTo>
                      <a:pt x="144" y="92"/>
                    </a:lnTo>
                    <a:lnTo>
                      <a:pt x="139" y="92"/>
                    </a:lnTo>
                    <a:lnTo>
                      <a:pt x="139" y="87"/>
                    </a:lnTo>
                    <a:lnTo>
                      <a:pt x="139" y="81"/>
                    </a:lnTo>
                    <a:lnTo>
                      <a:pt x="144" y="76"/>
                    </a:lnTo>
                    <a:lnTo>
                      <a:pt x="144" y="71"/>
                    </a:lnTo>
                    <a:lnTo>
                      <a:pt x="144" y="66"/>
                    </a:lnTo>
                    <a:lnTo>
                      <a:pt x="144" y="71"/>
                    </a:lnTo>
                    <a:lnTo>
                      <a:pt x="144" y="66"/>
                    </a:lnTo>
                    <a:lnTo>
                      <a:pt x="148" y="61"/>
                    </a:lnTo>
                    <a:lnTo>
                      <a:pt x="148" y="56"/>
                    </a:lnTo>
                    <a:lnTo>
                      <a:pt x="148" y="51"/>
                    </a:lnTo>
                    <a:lnTo>
                      <a:pt x="153" y="51"/>
                    </a:lnTo>
                    <a:lnTo>
                      <a:pt x="153" y="46"/>
                    </a:lnTo>
                    <a:lnTo>
                      <a:pt x="153" y="41"/>
                    </a:lnTo>
                    <a:lnTo>
                      <a:pt x="153" y="36"/>
                    </a:lnTo>
                    <a:lnTo>
                      <a:pt x="158" y="36"/>
                    </a:lnTo>
                    <a:lnTo>
                      <a:pt x="158" y="31"/>
                    </a:lnTo>
                    <a:lnTo>
                      <a:pt x="162" y="26"/>
                    </a:lnTo>
                    <a:lnTo>
                      <a:pt x="158" y="26"/>
                    </a:lnTo>
                    <a:lnTo>
                      <a:pt x="162" y="26"/>
                    </a:lnTo>
                    <a:lnTo>
                      <a:pt x="162" y="20"/>
                    </a:lnTo>
                    <a:lnTo>
                      <a:pt x="167" y="20"/>
                    </a:lnTo>
                    <a:lnTo>
                      <a:pt x="167" y="15"/>
                    </a:lnTo>
                    <a:lnTo>
                      <a:pt x="167" y="20"/>
                    </a:lnTo>
                    <a:lnTo>
                      <a:pt x="167" y="15"/>
                    </a:lnTo>
                    <a:lnTo>
                      <a:pt x="172" y="15"/>
                    </a:lnTo>
                    <a:lnTo>
                      <a:pt x="172" y="10"/>
                    </a:lnTo>
                    <a:lnTo>
                      <a:pt x="172" y="5"/>
                    </a:lnTo>
                    <a:lnTo>
                      <a:pt x="176" y="5"/>
                    </a:lnTo>
                    <a:lnTo>
                      <a:pt x="181" y="0"/>
                    </a:lnTo>
                    <a:lnTo>
                      <a:pt x="181" y="5"/>
                    </a:lnTo>
                    <a:lnTo>
                      <a:pt x="190" y="10"/>
                    </a:lnTo>
                    <a:lnTo>
                      <a:pt x="195" y="15"/>
                    </a:lnTo>
                    <a:lnTo>
                      <a:pt x="204" y="20"/>
                    </a:lnTo>
                    <a:lnTo>
                      <a:pt x="218" y="26"/>
                    </a:lnTo>
                    <a:close/>
                  </a:path>
                </a:pathLst>
              </a:cu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77" name="Freeform 88"/>
              <p:cNvSpPr>
                <a:spLocks/>
              </p:cNvSpPr>
              <p:nvPr/>
            </p:nvSpPr>
            <p:spPr bwMode="auto">
              <a:xfrm>
                <a:off x="2141" y="2134"/>
                <a:ext cx="144" cy="264"/>
              </a:xfrm>
              <a:custGeom>
                <a:avLst/>
                <a:gdLst>
                  <a:gd name="T0" fmla="*/ 56 w 144"/>
                  <a:gd name="T1" fmla="*/ 5 h 264"/>
                  <a:gd name="T2" fmla="*/ 84 w 144"/>
                  <a:gd name="T3" fmla="*/ 10 h 264"/>
                  <a:gd name="T4" fmla="*/ 93 w 144"/>
                  <a:gd name="T5" fmla="*/ 10 h 264"/>
                  <a:gd name="T6" fmla="*/ 97 w 144"/>
                  <a:gd name="T7" fmla="*/ 15 h 264"/>
                  <a:gd name="T8" fmla="*/ 102 w 144"/>
                  <a:gd name="T9" fmla="*/ 20 h 264"/>
                  <a:gd name="T10" fmla="*/ 111 w 144"/>
                  <a:gd name="T11" fmla="*/ 20 h 264"/>
                  <a:gd name="T12" fmla="*/ 116 w 144"/>
                  <a:gd name="T13" fmla="*/ 25 h 264"/>
                  <a:gd name="T14" fmla="*/ 121 w 144"/>
                  <a:gd name="T15" fmla="*/ 30 h 264"/>
                  <a:gd name="T16" fmla="*/ 130 w 144"/>
                  <a:gd name="T17" fmla="*/ 45 h 264"/>
                  <a:gd name="T18" fmla="*/ 139 w 144"/>
                  <a:gd name="T19" fmla="*/ 66 h 264"/>
                  <a:gd name="T20" fmla="*/ 139 w 144"/>
                  <a:gd name="T21" fmla="*/ 76 h 264"/>
                  <a:gd name="T22" fmla="*/ 144 w 144"/>
                  <a:gd name="T23" fmla="*/ 91 h 264"/>
                  <a:gd name="T24" fmla="*/ 144 w 144"/>
                  <a:gd name="T25" fmla="*/ 101 h 264"/>
                  <a:gd name="T26" fmla="*/ 139 w 144"/>
                  <a:gd name="T27" fmla="*/ 147 h 264"/>
                  <a:gd name="T28" fmla="*/ 135 w 144"/>
                  <a:gd name="T29" fmla="*/ 162 h 264"/>
                  <a:gd name="T30" fmla="*/ 135 w 144"/>
                  <a:gd name="T31" fmla="*/ 172 h 264"/>
                  <a:gd name="T32" fmla="*/ 125 w 144"/>
                  <a:gd name="T33" fmla="*/ 183 h 264"/>
                  <a:gd name="T34" fmla="*/ 111 w 144"/>
                  <a:gd name="T35" fmla="*/ 208 h 264"/>
                  <a:gd name="T36" fmla="*/ 97 w 144"/>
                  <a:gd name="T37" fmla="*/ 223 h 264"/>
                  <a:gd name="T38" fmla="*/ 65 w 144"/>
                  <a:gd name="T39" fmla="*/ 254 h 264"/>
                  <a:gd name="T40" fmla="*/ 32 w 144"/>
                  <a:gd name="T41" fmla="*/ 244 h 264"/>
                  <a:gd name="T42" fmla="*/ 28 w 144"/>
                  <a:gd name="T43" fmla="*/ 233 h 264"/>
                  <a:gd name="T44" fmla="*/ 23 w 144"/>
                  <a:gd name="T45" fmla="*/ 223 h 264"/>
                  <a:gd name="T46" fmla="*/ 18 w 144"/>
                  <a:gd name="T47" fmla="*/ 218 h 264"/>
                  <a:gd name="T48" fmla="*/ 9 w 144"/>
                  <a:gd name="T49" fmla="*/ 208 h 264"/>
                  <a:gd name="T50" fmla="*/ 9 w 144"/>
                  <a:gd name="T51" fmla="*/ 198 h 264"/>
                  <a:gd name="T52" fmla="*/ 4 w 144"/>
                  <a:gd name="T53" fmla="*/ 188 h 264"/>
                  <a:gd name="T54" fmla="*/ 9 w 144"/>
                  <a:gd name="T55" fmla="*/ 183 h 264"/>
                  <a:gd name="T56" fmla="*/ 9 w 144"/>
                  <a:gd name="T57" fmla="*/ 172 h 264"/>
                  <a:gd name="T58" fmla="*/ 9 w 144"/>
                  <a:gd name="T59" fmla="*/ 157 h 264"/>
                  <a:gd name="T60" fmla="*/ 9 w 144"/>
                  <a:gd name="T61" fmla="*/ 147 h 264"/>
                  <a:gd name="T62" fmla="*/ 4 w 144"/>
                  <a:gd name="T63" fmla="*/ 142 h 264"/>
                  <a:gd name="T64" fmla="*/ 4 w 144"/>
                  <a:gd name="T65" fmla="*/ 132 h 264"/>
                  <a:gd name="T66" fmla="*/ 0 w 144"/>
                  <a:gd name="T67" fmla="*/ 127 h 264"/>
                  <a:gd name="T68" fmla="*/ 0 w 144"/>
                  <a:gd name="T69" fmla="*/ 116 h 264"/>
                  <a:gd name="T70" fmla="*/ 4 w 144"/>
                  <a:gd name="T71" fmla="*/ 106 h 264"/>
                  <a:gd name="T72" fmla="*/ 9 w 144"/>
                  <a:gd name="T73" fmla="*/ 101 h 264"/>
                  <a:gd name="T74" fmla="*/ 9 w 144"/>
                  <a:gd name="T75" fmla="*/ 96 h 264"/>
                  <a:gd name="T76" fmla="*/ 14 w 144"/>
                  <a:gd name="T77" fmla="*/ 81 h 264"/>
                  <a:gd name="T78" fmla="*/ 14 w 144"/>
                  <a:gd name="T79" fmla="*/ 71 h 264"/>
                  <a:gd name="T80" fmla="*/ 18 w 144"/>
                  <a:gd name="T81" fmla="*/ 55 h 264"/>
                  <a:gd name="T82" fmla="*/ 23 w 144"/>
                  <a:gd name="T83" fmla="*/ 45 h 264"/>
                  <a:gd name="T84" fmla="*/ 28 w 144"/>
                  <a:gd name="T85" fmla="*/ 35 h 264"/>
                  <a:gd name="T86" fmla="*/ 32 w 144"/>
                  <a:gd name="T87" fmla="*/ 10 h 264"/>
                  <a:gd name="T88" fmla="*/ 37 w 144"/>
                  <a:gd name="T89" fmla="*/ 0 h 264"/>
                  <a:gd name="T90" fmla="*/ 46 w 144"/>
                  <a:gd name="T91" fmla="*/ 0 h 26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4"/>
                  <a:gd name="T139" fmla="*/ 0 h 264"/>
                  <a:gd name="T140" fmla="*/ 144 w 144"/>
                  <a:gd name="T141" fmla="*/ 264 h 26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4" h="264">
                    <a:moveTo>
                      <a:pt x="51" y="5"/>
                    </a:moveTo>
                    <a:lnTo>
                      <a:pt x="56" y="5"/>
                    </a:lnTo>
                    <a:lnTo>
                      <a:pt x="70" y="5"/>
                    </a:lnTo>
                    <a:lnTo>
                      <a:pt x="84" y="10"/>
                    </a:lnTo>
                    <a:lnTo>
                      <a:pt x="88" y="10"/>
                    </a:lnTo>
                    <a:lnTo>
                      <a:pt x="93" y="10"/>
                    </a:lnTo>
                    <a:lnTo>
                      <a:pt x="93" y="15"/>
                    </a:lnTo>
                    <a:lnTo>
                      <a:pt x="97" y="15"/>
                    </a:lnTo>
                    <a:lnTo>
                      <a:pt x="102" y="15"/>
                    </a:lnTo>
                    <a:lnTo>
                      <a:pt x="102" y="20"/>
                    </a:lnTo>
                    <a:lnTo>
                      <a:pt x="107" y="20"/>
                    </a:lnTo>
                    <a:lnTo>
                      <a:pt x="111" y="20"/>
                    </a:lnTo>
                    <a:lnTo>
                      <a:pt x="111" y="25"/>
                    </a:lnTo>
                    <a:lnTo>
                      <a:pt x="116" y="25"/>
                    </a:lnTo>
                    <a:lnTo>
                      <a:pt x="116" y="30"/>
                    </a:lnTo>
                    <a:lnTo>
                      <a:pt x="121" y="30"/>
                    </a:lnTo>
                    <a:lnTo>
                      <a:pt x="125" y="35"/>
                    </a:lnTo>
                    <a:lnTo>
                      <a:pt x="130" y="45"/>
                    </a:lnTo>
                    <a:lnTo>
                      <a:pt x="135" y="61"/>
                    </a:lnTo>
                    <a:lnTo>
                      <a:pt x="139" y="66"/>
                    </a:lnTo>
                    <a:lnTo>
                      <a:pt x="139" y="71"/>
                    </a:lnTo>
                    <a:lnTo>
                      <a:pt x="139" y="76"/>
                    </a:lnTo>
                    <a:lnTo>
                      <a:pt x="139" y="81"/>
                    </a:lnTo>
                    <a:lnTo>
                      <a:pt x="144" y="91"/>
                    </a:lnTo>
                    <a:lnTo>
                      <a:pt x="144" y="96"/>
                    </a:lnTo>
                    <a:lnTo>
                      <a:pt x="144" y="101"/>
                    </a:lnTo>
                    <a:lnTo>
                      <a:pt x="144" y="111"/>
                    </a:lnTo>
                    <a:lnTo>
                      <a:pt x="139" y="147"/>
                    </a:lnTo>
                    <a:lnTo>
                      <a:pt x="139" y="152"/>
                    </a:lnTo>
                    <a:lnTo>
                      <a:pt x="135" y="162"/>
                    </a:lnTo>
                    <a:lnTo>
                      <a:pt x="135" y="167"/>
                    </a:lnTo>
                    <a:lnTo>
                      <a:pt x="135" y="172"/>
                    </a:lnTo>
                    <a:lnTo>
                      <a:pt x="130" y="172"/>
                    </a:lnTo>
                    <a:lnTo>
                      <a:pt x="125" y="183"/>
                    </a:lnTo>
                    <a:lnTo>
                      <a:pt x="116" y="198"/>
                    </a:lnTo>
                    <a:lnTo>
                      <a:pt x="111" y="208"/>
                    </a:lnTo>
                    <a:lnTo>
                      <a:pt x="107" y="213"/>
                    </a:lnTo>
                    <a:lnTo>
                      <a:pt x="97" y="223"/>
                    </a:lnTo>
                    <a:lnTo>
                      <a:pt x="84" y="238"/>
                    </a:lnTo>
                    <a:lnTo>
                      <a:pt x="65" y="254"/>
                    </a:lnTo>
                    <a:lnTo>
                      <a:pt x="46" y="264"/>
                    </a:lnTo>
                    <a:lnTo>
                      <a:pt x="32" y="244"/>
                    </a:lnTo>
                    <a:lnTo>
                      <a:pt x="32" y="238"/>
                    </a:lnTo>
                    <a:lnTo>
                      <a:pt x="28" y="233"/>
                    </a:lnTo>
                    <a:lnTo>
                      <a:pt x="28" y="228"/>
                    </a:lnTo>
                    <a:lnTo>
                      <a:pt x="23" y="223"/>
                    </a:lnTo>
                    <a:lnTo>
                      <a:pt x="18" y="223"/>
                    </a:lnTo>
                    <a:lnTo>
                      <a:pt x="18" y="218"/>
                    </a:lnTo>
                    <a:lnTo>
                      <a:pt x="14" y="213"/>
                    </a:lnTo>
                    <a:lnTo>
                      <a:pt x="9" y="208"/>
                    </a:lnTo>
                    <a:lnTo>
                      <a:pt x="9" y="203"/>
                    </a:lnTo>
                    <a:lnTo>
                      <a:pt x="9" y="198"/>
                    </a:lnTo>
                    <a:lnTo>
                      <a:pt x="9" y="193"/>
                    </a:lnTo>
                    <a:lnTo>
                      <a:pt x="4" y="188"/>
                    </a:lnTo>
                    <a:lnTo>
                      <a:pt x="4" y="183"/>
                    </a:lnTo>
                    <a:lnTo>
                      <a:pt x="9" y="183"/>
                    </a:lnTo>
                    <a:lnTo>
                      <a:pt x="9" y="177"/>
                    </a:lnTo>
                    <a:lnTo>
                      <a:pt x="9" y="172"/>
                    </a:lnTo>
                    <a:lnTo>
                      <a:pt x="9" y="162"/>
                    </a:lnTo>
                    <a:lnTo>
                      <a:pt x="9" y="157"/>
                    </a:lnTo>
                    <a:lnTo>
                      <a:pt x="9" y="152"/>
                    </a:lnTo>
                    <a:lnTo>
                      <a:pt x="9" y="147"/>
                    </a:lnTo>
                    <a:lnTo>
                      <a:pt x="4" y="147"/>
                    </a:lnTo>
                    <a:lnTo>
                      <a:pt x="4" y="142"/>
                    </a:lnTo>
                    <a:lnTo>
                      <a:pt x="4" y="137"/>
                    </a:lnTo>
                    <a:lnTo>
                      <a:pt x="4" y="132"/>
                    </a:lnTo>
                    <a:lnTo>
                      <a:pt x="4" y="127"/>
                    </a:lnTo>
                    <a:lnTo>
                      <a:pt x="0" y="127"/>
                    </a:lnTo>
                    <a:lnTo>
                      <a:pt x="0" y="122"/>
                    </a:lnTo>
                    <a:lnTo>
                      <a:pt x="0" y="116"/>
                    </a:lnTo>
                    <a:lnTo>
                      <a:pt x="4" y="111"/>
                    </a:lnTo>
                    <a:lnTo>
                      <a:pt x="4" y="106"/>
                    </a:lnTo>
                    <a:lnTo>
                      <a:pt x="9" y="106"/>
                    </a:lnTo>
                    <a:lnTo>
                      <a:pt x="9" y="101"/>
                    </a:lnTo>
                    <a:lnTo>
                      <a:pt x="14" y="101"/>
                    </a:lnTo>
                    <a:lnTo>
                      <a:pt x="9" y="96"/>
                    </a:lnTo>
                    <a:lnTo>
                      <a:pt x="9" y="86"/>
                    </a:lnTo>
                    <a:lnTo>
                      <a:pt x="14" y="81"/>
                    </a:lnTo>
                    <a:lnTo>
                      <a:pt x="14" y="76"/>
                    </a:lnTo>
                    <a:lnTo>
                      <a:pt x="14" y="71"/>
                    </a:lnTo>
                    <a:lnTo>
                      <a:pt x="18" y="66"/>
                    </a:lnTo>
                    <a:lnTo>
                      <a:pt x="18" y="55"/>
                    </a:lnTo>
                    <a:lnTo>
                      <a:pt x="23" y="50"/>
                    </a:lnTo>
                    <a:lnTo>
                      <a:pt x="23" y="45"/>
                    </a:lnTo>
                    <a:lnTo>
                      <a:pt x="23" y="40"/>
                    </a:lnTo>
                    <a:lnTo>
                      <a:pt x="28" y="35"/>
                    </a:lnTo>
                    <a:lnTo>
                      <a:pt x="32" y="15"/>
                    </a:lnTo>
                    <a:lnTo>
                      <a:pt x="32" y="10"/>
                    </a:lnTo>
                    <a:lnTo>
                      <a:pt x="37" y="5"/>
                    </a:lnTo>
                    <a:lnTo>
                      <a:pt x="37" y="0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78" name="Freeform 89"/>
              <p:cNvSpPr>
                <a:spLocks/>
              </p:cNvSpPr>
              <p:nvPr/>
            </p:nvSpPr>
            <p:spPr bwMode="auto">
              <a:xfrm>
                <a:off x="3126" y="2139"/>
                <a:ext cx="544" cy="625"/>
              </a:xfrm>
              <a:custGeom>
                <a:avLst/>
                <a:gdLst>
                  <a:gd name="T0" fmla="*/ 516 w 544"/>
                  <a:gd name="T1" fmla="*/ 50 h 625"/>
                  <a:gd name="T2" fmla="*/ 516 w 544"/>
                  <a:gd name="T3" fmla="*/ 86 h 625"/>
                  <a:gd name="T4" fmla="*/ 521 w 544"/>
                  <a:gd name="T5" fmla="*/ 122 h 625"/>
                  <a:gd name="T6" fmla="*/ 526 w 544"/>
                  <a:gd name="T7" fmla="*/ 167 h 625"/>
                  <a:gd name="T8" fmla="*/ 530 w 544"/>
                  <a:gd name="T9" fmla="*/ 208 h 625"/>
                  <a:gd name="T10" fmla="*/ 540 w 544"/>
                  <a:gd name="T11" fmla="*/ 239 h 625"/>
                  <a:gd name="T12" fmla="*/ 544 w 544"/>
                  <a:gd name="T13" fmla="*/ 274 h 625"/>
                  <a:gd name="T14" fmla="*/ 530 w 544"/>
                  <a:gd name="T15" fmla="*/ 289 h 625"/>
                  <a:gd name="T16" fmla="*/ 526 w 544"/>
                  <a:gd name="T17" fmla="*/ 320 h 625"/>
                  <a:gd name="T18" fmla="*/ 526 w 544"/>
                  <a:gd name="T19" fmla="*/ 355 h 625"/>
                  <a:gd name="T20" fmla="*/ 516 w 544"/>
                  <a:gd name="T21" fmla="*/ 386 h 625"/>
                  <a:gd name="T22" fmla="*/ 507 w 544"/>
                  <a:gd name="T23" fmla="*/ 422 h 625"/>
                  <a:gd name="T24" fmla="*/ 493 w 544"/>
                  <a:gd name="T25" fmla="*/ 467 h 625"/>
                  <a:gd name="T26" fmla="*/ 493 w 544"/>
                  <a:gd name="T27" fmla="*/ 493 h 625"/>
                  <a:gd name="T28" fmla="*/ 479 w 544"/>
                  <a:gd name="T29" fmla="*/ 518 h 625"/>
                  <a:gd name="T30" fmla="*/ 465 w 544"/>
                  <a:gd name="T31" fmla="*/ 549 h 625"/>
                  <a:gd name="T32" fmla="*/ 456 w 544"/>
                  <a:gd name="T33" fmla="*/ 574 h 625"/>
                  <a:gd name="T34" fmla="*/ 451 w 544"/>
                  <a:gd name="T35" fmla="*/ 599 h 625"/>
                  <a:gd name="T36" fmla="*/ 428 w 544"/>
                  <a:gd name="T37" fmla="*/ 620 h 625"/>
                  <a:gd name="T38" fmla="*/ 396 w 544"/>
                  <a:gd name="T39" fmla="*/ 615 h 625"/>
                  <a:gd name="T40" fmla="*/ 368 w 544"/>
                  <a:gd name="T41" fmla="*/ 610 h 625"/>
                  <a:gd name="T42" fmla="*/ 340 w 544"/>
                  <a:gd name="T43" fmla="*/ 599 h 625"/>
                  <a:gd name="T44" fmla="*/ 317 w 544"/>
                  <a:gd name="T45" fmla="*/ 589 h 625"/>
                  <a:gd name="T46" fmla="*/ 293 w 544"/>
                  <a:gd name="T47" fmla="*/ 574 h 625"/>
                  <a:gd name="T48" fmla="*/ 270 w 544"/>
                  <a:gd name="T49" fmla="*/ 564 h 625"/>
                  <a:gd name="T50" fmla="*/ 242 w 544"/>
                  <a:gd name="T51" fmla="*/ 549 h 625"/>
                  <a:gd name="T52" fmla="*/ 224 w 544"/>
                  <a:gd name="T53" fmla="*/ 533 h 625"/>
                  <a:gd name="T54" fmla="*/ 200 w 544"/>
                  <a:gd name="T55" fmla="*/ 513 h 625"/>
                  <a:gd name="T56" fmla="*/ 186 w 544"/>
                  <a:gd name="T57" fmla="*/ 518 h 625"/>
                  <a:gd name="T58" fmla="*/ 168 w 544"/>
                  <a:gd name="T59" fmla="*/ 513 h 625"/>
                  <a:gd name="T60" fmla="*/ 149 w 544"/>
                  <a:gd name="T61" fmla="*/ 503 h 625"/>
                  <a:gd name="T62" fmla="*/ 140 w 544"/>
                  <a:gd name="T63" fmla="*/ 528 h 625"/>
                  <a:gd name="T64" fmla="*/ 112 w 544"/>
                  <a:gd name="T65" fmla="*/ 528 h 625"/>
                  <a:gd name="T66" fmla="*/ 84 w 544"/>
                  <a:gd name="T67" fmla="*/ 528 h 625"/>
                  <a:gd name="T68" fmla="*/ 70 w 544"/>
                  <a:gd name="T69" fmla="*/ 513 h 625"/>
                  <a:gd name="T70" fmla="*/ 56 w 544"/>
                  <a:gd name="T71" fmla="*/ 488 h 625"/>
                  <a:gd name="T72" fmla="*/ 47 w 544"/>
                  <a:gd name="T73" fmla="*/ 467 h 625"/>
                  <a:gd name="T74" fmla="*/ 38 w 544"/>
                  <a:gd name="T75" fmla="*/ 442 h 625"/>
                  <a:gd name="T76" fmla="*/ 38 w 544"/>
                  <a:gd name="T77" fmla="*/ 411 h 625"/>
                  <a:gd name="T78" fmla="*/ 28 w 544"/>
                  <a:gd name="T79" fmla="*/ 386 h 625"/>
                  <a:gd name="T80" fmla="*/ 24 w 544"/>
                  <a:gd name="T81" fmla="*/ 355 h 625"/>
                  <a:gd name="T82" fmla="*/ 24 w 544"/>
                  <a:gd name="T83" fmla="*/ 325 h 625"/>
                  <a:gd name="T84" fmla="*/ 10 w 544"/>
                  <a:gd name="T85" fmla="*/ 305 h 625"/>
                  <a:gd name="T86" fmla="*/ 0 w 544"/>
                  <a:gd name="T87" fmla="*/ 284 h 625"/>
                  <a:gd name="T88" fmla="*/ 61 w 544"/>
                  <a:gd name="T89" fmla="*/ 269 h 625"/>
                  <a:gd name="T90" fmla="*/ 98 w 544"/>
                  <a:gd name="T91" fmla="*/ 264 h 625"/>
                  <a:gd name="T92" fmla="*/ 117 w 544"/>
                  <a:gd name="T93" fmla="*/ 259 h 625"/>
                  <a:gd name="T94" fmla="*/ 103 w 544"/>
                  <a:gd name="T95" fmla="*/ 233 h 625"/>
                  <a:gd name="T96" fmla="*/ 107 w 544"/>
                  <a:gd name="T97" fmla="*/ 203 h 625"/>
                  <a:gd name="T98" fmla="*/ 117 w 544"/>
                  <a:gd name="T99" fmla="*/ 172 h 625"/>
                  <a:gd name="T100" fmla="*/ 117 w 544"/>
                  <a:gd name="T101" fmla="*/ 152 h 625"/>
                  <a:gd name="T102" fmla="*/ 93 w 544"/>
                  <a:gd name="T103" fmla="*/ 157 h 625"/>
                  <a:gd name="T104" fmla="*/ 103 w 544"/>
                  <a:gd name="T105" fmla="*/ 106 h 625"/>
                  <a:gd name="T106" fmla="*/ 107 w 544"/>
                  <a:gd name="T107" fmla="*/ 76 h 625"/>
                  <a:gd name="T108" fmla="*/ 121 w 544"/>
                  <a:gd name="T109" fmla="*/ 61 h 625"/>
                  <a:gd name="T110" fmla="*/ 131 w 544"/>
                  <a:gd name="T111" fmla="*/ 40 h 625"/>
                  <a:gd name="T112" fmla="*/ 145 w 544"/>
                  <a:gd name="T113" fmla="*/ 25 h 625"/>
                  <a:gd name="T114" fmla="*/ 154 w 544"/>
                  <a:gd name="T115" fmla="*/ 5 h 62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44"/>
                  <a:gd name="T175" fmla="*/ 0 h 625"/>
                  <a:gd name="T176" fmla="*/ 544 w 544"/>
                  <a:gd name="T177" fmla="*/ 625 h 62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44" h="625">
                    <a:moveTo>
                      <a:pt x="168" y="0"/>
                    </a:moveTo>
                    <a:lnTo>
                      <a:pt x="177" y="0"/>
                    </a:lnTo>
                    <a:lnTo>
                      <a:pt x="330" y="20"/>
                    </a:lnTo>
                    <a:lnTo>
                      <a:pt x="512" y="45"/>
                    </a:lnTo>
                    <a:lnTo>
                      <a:pt x="512" y="50"/>
                    </a:lnTo>
                    <a:lnTo>
                      <a:pt x="516" y="50"/>
                    </a:lnTo>
                    <a:lnTo>
                      <a:pt x="516" y="56"/>
                    </a:lnTo>
                    <a:lnTo>
                      <a:pt x="516" y="61"/>
                    </a:lnTo>
                    <a:lnTo>
                      <a:pt x="516" y="66"/>
                    </a:lnTo>
                    <a:lnTo>
                      <a:pt x="516" y="76"/>
                    </a:lnTo>
                    <a:lnTo>
                      <a:pt x="516" y="81"/>
                    </a:lnTo>
                    <a:lnTo>
                      <a:pt x="516" y="86"/>
                    </a:lnTo>
                    <a:lnTo>
                      <a:pt x="516" y="91"/>
                    </a:lnTo>
                    <a:lnTo>
                      <a:pt x="516" y="96"/>
                    </a:lnTo>
                    <a:lnTo>
                      <a:pt x="516" y="101"/>
                    </a:lnTo>
                    <a:lnTo>
                      <a:pt x="516" y="106"/>
                    </a:lnTo>
                    <a:lnTo>
                      <a:pt x="521" y="117"/>
                    </a:lnTo>
                    <a:lnTo>
                      <a:pt x="521" y="122"/>
                    </a:lnTo>
                    <a:lnTo>
                      <a:pt x="521" y="142"/>
                    </a:lnTo>
                    <a:lnTo>
                      <a:pt x="521" y="147"/>
                    </a:lnTo>
                    <a:lnTo>
                      <a:pt x="526" y="147"/>
                    </a:lnTo>
                    <a:lnTo>
                      <a:pt x="526" y="152"/>
                    </a:lnTo>
                    <a:lnTo>
                      <a:pt x="526" y="157"/>
                    </a:lnTo>
                    <a:lnTo>
                      <a:pt x="526" y="167"/>
                    </a:lnTo>
                    <a:lnTo>
                      <a:pt x="526" y="172"/>
                    </a:lnTo>
                    <a:lnTo>
                      <a:pt x="530" y="188"/>
                    </a:lnTo>
                    <a:lnTo>
                      <a:pt x="530" y="193"/>
                    </a:lnTo>
                    <a:lnTo>
                      <a:pt x="530" y="198"/>
                    </a:lnTo>
                    <a:lnTo>
                      <a:pt x="530" y="203"/>
                    </a:lnTo>
                    <a:lnTo>
                      <a:pt x="530" y="208"/>
                    </a:lnTo>
                    <a:lnTo>
                      <a:pt x="535" y="213"/>
                    </a:lnTo>
                    <a:lnTo>
                      <a:pt x="535" y="218"/>
                    </a:lnTo>
                    <a:lnTo>
                      <a:pt x="535" y="223"/>
                    </a:lnTo>
                    <a:lnTo>
                      <a:pt x="535" y="228"/>
                    </a:lnTo>
                    <a:lnTo>
                      <a:pt x="535" y="233"/>
                    </a:lnTo>
                    <a:lnTo>
                      <a:pt x="540" y="239"/>
                    </a:lnTo>
                    <a:lnTo>
                      <a:pt x="540" y="244"/>
                    </a:lnTo>
                    <a:lnTo>
                      <a:pt x="540" y="249"/>
                    </a:lnTo>
                    <a:lnTo>
                      <a:pt x="540" y="254"/>
                    </a:lnTo>
                    <a:lnTo>
                      <a:pt x="540" y="259"/>
                    </a:lnTo>
                    <a:lnTo>
                      <a:pt x="540" y="264"/>
                    </a:lnTo>
                    <a:lnTo>
                      <a:pt x="544" y="274"/>
                    </a:lnTo>
                    <a:lnTo>
                      <a:pt x="544" y="279"/>
                    </a:lnTo>
                    <a:lnTo>
                      <a:pt x="540" y="279"/>
                    </a:lnTo>
                    <a:lnTo>
                      <a:pt x="535" y="274"/>
                    </a:lnTo>
                    <a:lnTo>
                      <a:pt x="535" y="279"/>
                    </a:lnTo>
                    <a:lnTo>
                      <a:pt x="535" y="284"/>
                    </a:lnTo>
                    <a:lnTo>
                      <a:pt x="530" y="289"/>
                    </a:lnTo>
                    <a:lnTo>
                      <a:pt x="530" y="294"/>
                    </a:lnTo>
                    <a:lnTo>
                      <a:pt x="530" y="300"/>
                    </a:lnTo>
                    <a:lnTo>
                      <a:pt x="530" y="305"/>
                    </a:lnTo>
                    <a:lnTo>
                      <a:pt x="530" y="310"/>
                    </a:lnTo>
                    <a:lnTo>
                      <a:pt x="530" y="315"/>
                    </a:lnTo>
                    <a:lnTo>
                      <a:pt x="526" y="320"/>
                    </a:lnTo>
                    <a:lnTo>
                      <a:pt x="526" y="325"/>
                    </a:lnTo>
                    <a:lnTo>
                      <a:pt x="526" y="330"/>
                    </a:lnTo>
                    <a:lnTo>
                      <a:pt x="526" y="335"/>
                    </a:lnTo>
                    <a:lnTo>
                      <a:pt x="526" y="340"/>
                    </a:lnTo>
                    <a:lnTo>
                      <a:pt x="526" y="350"/>
                    </a:lnTo>
                    <a:lnTo>
                      <a:pt x="526" y="355"/>
                    </a:lnTo>
                    <a:lnTo>
                      <a:pt x="526" y="361"/>
                    </a:lnTo>
                    <a:lnTo>
                      <a:pt x="521" y="366"/>
                    </a:lnTo>
                    <a:lnTo>
                      <a:pt x="521" y="376"/>
                    </a:lnTo>
                    <a:lnTo>
                      <a:pt x="521" y="381"/>
                    </a:lnTo>
                    <a:lnTo>
                      <a:pt x="516" y="381"/>
                    </a:lnTo>
                    <a:lnTo>
                      <a:pt x="516" y="386"/>
                    </a:lnTo>
                    <a:lnTo>
                      <a:pt x="512" y="391"/>
                    </a:lnTo>
                    <a:lnTo>
                      <a:pt x="512" y="396"/>
                    </a:lnTo>
                    <a:lnTo>
                      <a:pt x="512" y="401"/>
                    </a:lnTo>
                    <a:lnTo>
                      <a:pt x="507" y="406"/>
                    </a:lnTo>
                    <a:lnTo>
                      <a:pt x="507" y="411"/>
                    </a:lnTo>
                    <a:lnTo>
                      <a:pt x="507" y="422"/>
                    </a:lnTo>
                    <a:lnTo>
                      <a:pt x="502" y="432"/>
                    </a:lnTo>
                    <a:lnTo>
                      <a:pt x="502" y="447"/>
                    </a:lnTo>
                    <a:lnTo>
                      <a:pt x="502" y="452"/>
                    </a:lnTo>
                    <a:lnTo>
                      <a:pt x="498" y="452"/>
                    </a:lnTo>
                    <a:lnTo>
                      <a:pt x="493" y="462"/>
                    </a:lnTo>
                    <a:lnTo>
                      <a:pt x="493" y="467"/>
                    </a:lnTo>
                    <a:lnTo>
                      <a:pt x="493" y="472"/>
                    </a:lnTo>
                    <a:lnTo>
                      <a:pt x="493" y="477"/>
                    </a:lnTo>
                    <a:lnTo>
                      <a:pt x="489" y="483"/>
                    </a:lnTo>
                    <a:lnTo>
                      <a:pt x="493" y="483"/>
                    </a:lnTo>
                    <a:lnTo>
                      <a:pt x="493" y="488"/>
                    </a:lnTo>
                    <a:lnTo>
                      <a:pt x="493" y="493"/>
                    </a:lnTo>
                    <a:lnTo>
                      <a:pt x="489" y="498"/>
                    </a:lnTo>
                    <a:lnTo>
                      <a:pt x="489" y="503"/>
                    </a:lnTo>
                    <a:lnTo>
                      <a:pt x="489" y="508"/>
                    </a:lnTo>
                    <a:lnTo>
                      <a:pt x="484" y="508"/>
                    </a:lnTo>
                    <a:lnTo>
                      <a:pt x="484" y="513"/>
                    </a:lnTo>
                    <a:lnTo>
                      <a:pt x="479" y="518"/>
                    </a:lnTo>
                    <a:lnTo>
                      <a:pt x="479" y="523"/>
                    </a:lnTo>
                    <a:lnTo>
                      <a:pt x="475" y="528"/>
                    </a:lnTo>
                    <a:lnTo>
                      <a:pt x="475" y="533"/>
                    </a:lnTo>
                    <a:lnTo>
                      <a:pt x="470" y="538"/>
                    </a:lnTo>
                    <a:lnTo>
                      <a:pt x="470" y="544"/>
                    </a:lnTo>
                    <a:lnTo>
                      <a:pt x="465" y="549"/>
                    </a:lnTo>
                    <a:lnTo>
                      <a:pt x="465" y="554"/>
                    </a:lnTo>
                    <a:lnTo>
                      <a:pt x="461" y="559"/>
                    </a:lnTo>
                    <a:lnTo>
                      <a:pt x="461" y="564"/>
                    </a:lnTo>
                    <a:lnTo>
                      <a:pt x="456" y="564"/>
                    </a:lnTo>
                    <a:lnTo>
                      <a:pt x="456" y="569"/>
                    </a:lnTo>
                    <a:lnTo>
                      <a:pt x="456" y="574"/>
                    </a:lnTo>
                    <a:lnTo>
                      <a:pt x="456" y="579"/>
                    </a:lnTo>
                    <a:lnTo>
                      <a:pt x="451" y="579"/>
                    </a:lnTo>
                    <a:lnTo>
                      <a:pt x="451" y="584"/>
                    </a:lnTo>
                    <a:lnTo>
                      <a:pt x="451" y="589"/>
                    </a:lnTo>
                    <a:lnTo>
                      <a:pt x="451" y="594"/>
                    </a:lnTo>
                    <a:lnTo>
                      <a:pt x="451" y="599"/>
                    </a:lnTo>
                    <a:lnTo>
                      <a:pt x="451" y="610"/>
                    </a:lnTo>
                    <a:lnTo>
                      <a:pt x="447" y="615"/>
                    </a:lnTo>
                    <a:lnTo>
                      <a:pt x="447" y="625"/>
                    </a:lnTo>
                    <a:lnTo>
                      <a:pt x="442" y="625"/>
                    </a:lnTo>
                    <a:lnTo>
                      <a:pt x="437" y="625"/>
                    </a:lnTo>
                    <a:lnTo>
                      <a:pt x="428" y="620"/>
                    </a:lnTo>
                    <a:lnTo>
                      <a:pt x="423" y="620"/>
                    </a:lnTo>
                    <a:lnTo>
                      <a:pt x="419" y="620"/>
                    </a:lnTo>
                    <a:lnTo>
                      <a:pt x="414" y="620"/>
                    </a:lnTo>
                    <a:lnTo>
                      <a:pt x="405" y="615"/>
                    </a:lnTo>
                    <a:lnTo>
                      <a:pt x="400" y="615"/>
                    </a:lnTo>
                    <a:lnTo>
                      <a:pt x="396" y="615"/>
                    </a:lnTo>
                    <a:lnTo>
                      <a:pt x="391" y="615"/>
                    </a:lnTo>
                    <a:lnTo>
                      <a:pt x="382" y="615"/>
                    </a:lnTo>
                    <a:lnTo>
                      <a:pt x="382" y="610"/>
                    </a:lnTo>
                    <a:lnTo>
                      <a:pt x="377" y="610"/>
                    </a:lnTo>
                    <a:lnTo>
                      <a:pt x="372" y="610"/>
                    </a:lnTo>
                    <a:lnTo>
                      <a:pt x="368" y="610"/>
                    </a:lnTo>
                    <a:lnTo>
                      <a:pt x="363" y="605"/>
                    </a:lnTo>
                    <a:lnTo>
                      <a:pt x="358" y="605"/>
                    </a:lnTo>
                    <a:lnTo>
                      <a:pt x="354" y="605"/>
                    </a:lnTo>
                    <a:lnTo>
                      <a:pt x="349" y="599"/>
                    </a:lnTo>
                    <a:lnTo>
                      <a:pt x="344" y="599"/>
                    </a:lnTo>
                    <a:lnTo>
                      <a:pt x="340" y="599"/>
                    </a:lnTo>
                    <a:lnTo>
                      <a:pt x="335" y="594"/>
                    </a:lnTo>
                    <a:lnTo>
                      <a:pt x="330" y="594"/>
                    </a:lnTo>
                    <a:lnTo>
                      <a:pt x="326" y="594"/>
                    </a:lnTo>
                    <a:lnTo>
                      <a:pt x="321" y="594"/>
                    </a:lnTo>
                    <a:lnTo>
                      <a:pt x="321" y="589"/>
                    </a:lnTo>
                    <a:lnTo>
                      <a:pt x="317" y="589"/>
                    </a:lnTo>
                    <a:lnTo>
                      <a:pt x="312" y="589"/>
                    </a:lnTo>
                    <a:lnTo>
                      <a:pt x="307" y="589"/>
                    </a:lnTo>
                    <a:lnTo>
                      <a:pt x="307" y="584"/>
                    </a:lnTo>
                    <a:lnTo>
                      <a:pt x="303" y="584"/>
                    </a:lnTo>
                    <a:lnTo>
                      <a:pt x="298" y="579"/>
                    </a:lnTo>
                    <a:lnTo>
                      <a:pt x="293" y="574"/>
                    </a:lnTo>
                    <a:lnTo>
                      <a:pt x="289" y="574"/>
                    </a:lnTo>
                    <a:lnTo>
                      <a:pt x="289" y="569"/>
                    </a:lnTo>
                    <a:lnTo>
                      <a:pt x="284" y="569"/>
                    </a:lnTo>
                    <a:lnTo>
                      <a:pt x="279" y="569"/>
                    </a:lnTo>
                    <a:lnTo>
                      <a:pt x="275" y="569"/>
                    </a:lnTo>
                    <a:lnTo>
                      <a:pt x="270" y="564"/>
                    </a:lnTo>
                    <a:lnTo>
                      <a:pt x="265" y="564"/>
                    </a:lnTo>
                    <a:lnTo>
                      <a:pt x="265" y="559"/>
                    </a:lnTo>
                    <a:lnTo>
                      <a:pt x="256" y="554"/>
                    </a:lnTo>
                    <a:lnTo>
                      <a:pt x="251" y="554"/>
                    </a:lnTo>
                    <a:lnTo>
                      <a:pt x="247" y="554"/>
                    </a:lnTo>
                    <a:lnTo>
                      <a:pt x="242" y="549"/>
                    </a:lnTo>
                    <a:lnTo>
                      <a:pt x="233" y="549"/>
                    </a:lnTo>
                    <a:lnTo>
                      <a:pt x="233" y="544"/>
                    </a:lnTo>
                    <a:lnTo>
                      <a:pt x="228" y="544"/>
                    </a:lnTo>
                    <a:lnTo>
                      <a:pt x="228" y="538"/>
                    </a:lnTo>
                    <a:lnTo>
                      <a:pt x="228" y="533"/>
                    </a:lnTo>
                    <a:lnTo>
                      <a:pt x="224" y="533"/>
                    </a:lnTo>
                    <a:lnTo>
                      <a:pt x="219" y="528"/>
                    </a:lnTo>
                    <a:lnTo>
                      <a:pt x="214" y="528"/>
                    </a:lnTo>
                    <a:lnTo>
                      <a:pt x="210" y="523"/>
                    </a:lnTo>
                    <a:lnTo>
                      <a:pt x="205" y="518"/>
                    </a:lnTo>
                    <a:lnTo>
                      <a:pt x="200" y="518"/>
                    </a:lnTo>
                    <a:lnTo>
                      <a:pt x="200" y="513"/>
                    </a:lnTo>
                    <a:lnTo>
                      <a:pt x="196" y="513"/>
                    </a:lnTo>
                    <a:lnTo>
                      <a:pt x="191" y="513"/>
                    </a:lnTo>
                    <a:lnTo>
                      <a:pt x="191" y="508"/>
                    </a:lnTo>
                    <a:lnTo>
                      <a:pt x="186" y="508"/>
                    </a:lnTo>
                    <a:lnTo>
                      <a:pt x="186" y="513"/>
                    </a:lnTo>
                    <a:lnTo>
                      <a:pt x="186" y="518"/>
                    </a:lnTo>
                    <a:lnTo>
                      <a:pt x="182" y="518"/>
                    </a:lnTo>
                    <a:lnTo>
                      <a:pt x="182" y="523"/>
                    </a:lnTo>
                    <a:lnTo>
                      <a:pt x="177" y="518"/>
                    </a:lnTo>
                    <a:lnTo>
                      <a:pt x="172" y="518"/>
                    </a:lnTo>
                    <a:lnTo>
                      <a:pt x="172" y="513"/>
                    </a:lnTo>
                    <a:lnTo>
                      <a:pt x="168" y="513"/>
                    </a:lnTo>
                    <a:lnTo>
                      <a:pt x="163" y="513"/>
                    </a:lnTo>
                    <a:lnTo>
                      <a:pt x="163" y="508"/>
                    </a:lnTo>
                    <a:lnTo>
                      <a:pt x="158" y="508"/>
                    </a:lnTo>
                    <a:lnTo>
                      <a:pt x="154" y="508"/>
                    </a:lnTo>
                    <a:lnTo>
                      <a:pt x="154" y="503"/>
                    </a:lnTo>
                    <a:lnTo>
                      <a:pt x="149" y="503"/>
                    </a:lnTo>
                    <a:lnTo>
                      <a:pt x="149" y="508"/>
                    </a:lnTo>
                    <a:lnTo>
                      <a:pt x="149" y="513"/>
                    </a:lnTo>
                    <a:lnTo>
                      <a:pt x="145" y="513"/>
                    </a:lnTo>
                    <a:lnTo>
                      <a:pt x="145" y="518"/>
                    </a:lnTo>
                    <a:lnTo>
                      <a:pt x="140" y="523"/>
                    </a:lnTo>
                    <a:lnTo>
                      <a:pt x="140" y="528"/>
                    </a:lnTo>
                    <a:lnTo>
                      <a:pt x="135" y="528"/>
                    </a:lnTo>
                    <a:lnTo>
                      <a:pt x="131" y="528"/>
                    </a:lnTo>
                    <a:lnTo>
                      <a:pt x="126" y="528"/>
                    </a:lnTo>
                    <a:lnTo>
                      <a:pt x="121" y="528"/>
                    </a:lnTo>
                    <a:lnTo>
                      <a:pt x="117" y="528"/>
                    </a:lnTo>
                    <a:lnTo>
                      <a:pt x="112" y="528"/>
                    </a:lnTo>
                    <a:lnTo>
                      <a:pt x="107" y="528"/>
                    </a:lnTo>
                    <a:lnTo>
                      <a:pt x="103" y="528"/>
                    </a:lnTo>
                    <a:lnTo>
                      <a:pt x="98" y="528"/>
                    </a:lnTo>
                    <a:lnTo>
                      <a:pt x="93" y="528"/>
                    </a:lnTo>
                    <a:lnTo>
                      <a:pt x="89" y="528"/>
                    </a:lnTo>
                    <a:lnTo>
                      <a:pt x="84" y="528"/>
                    </a:lnTo>
                    <a:lnTo>
                      <a:pt x="79" y="528"/>
                    </a:lnTo>
                    <a:lnTo>
                      <a:pt x="79" y="523"/>
                    </a:lnTo>
                    <a:lnTo>
                      <a:pt x="75" y="523"/>
                    </a:lnTo>
                    <a:lnTo>
                      <a:pt x="75" y="518"/>
                    </a:lnTo>
                    <a:lnTo>
                      <a:pt x="70" y="518"/>
                    </a:lnTo>
                    <a:lnTo>
                      <a:pt x="70" y="513"/>
                    </a:lnTo>
                    <a:lnTo>
                      <a:pt x="65" y="508"/>
                    </a:lnTo>
                    <a:lnTo>
                      <a:pt x="65" y="503"/>
                    </a:lnTo>
                    <a:lnTo>
                      <a:pt x="61" y="503"/>
                    </a:lnTo>
                    <a:lnTo>
                      <a:pt x="61" y="498"/>
                    </a:lnTo>
                    <a:lnTo>
                      <a:pt x="56" y="493"/>
                    </a:lnTo>
                    <a:lnTo>
                      <a:pt x="56" y="488"/>
                    </a:lnTo>
                    <a:lnTo>
                      <a:pt x="52" y="488"/>
                    </a:lnTo>
                    <a:lnTo>
                      <a:pt x="52" y="483"/>
                    </a:lnTo>
                    <a:lnTo>
                      <a:pt x="52" y="477"/>
                    </a:lnTo>
                    <a:lnTo>
                      <a:pt x="47" y="477"/>
                    </a:lnTo>
                    <a:lnTo>
                      <a:pt x="47" y="472"/>
                    </a:lnTo>
                    <a:lnTo>
                      <a:pt x="47" y="467"/>
                    </a:lnTo>
                    <a:lnTo>
                      <a:pt x="47" y="462"/>
                    </a:lnTo>
                    <a:lnTo>
                      <a:pt x="42" y="462"/>
                    </a:lnTo>
                    <a:lnTo>
                      <a:pt x="42" y="457"/>
                    </a:lnTo>
                    <a:lnTo>
                      <a:pt x="42" y="452"/>
                    </a:lnTo>
                    <a:lnTo>
                      <a:pt x="42" y="447"/>
                    </a:lnTo>
                    <a:lnTo>
                      <a:pt x="38" y="442"/>
                    </a:lnTo>
                    <a:lnTo>
                      <a:pt x="38" y="437"/>
                    </a:lnTo>
                    <a:lnTo>
                      <a:pt x="38" y="432"/>
                    </a:lnTo>
                    <a:lnTo>
                      <a:pt x="38" y="427"/>
                    </a:lnTo>
                    <a:lnTo>
                      <a:pt x="38" y="422"/>
                    </a:lnTo>
                    <a:lnTo>
                      <a:pt x="38" y="416"/>
                    </a:lnTo>
                    <a:lnTo>
                      <a:pt x="38" y="411"/>
                    </a:lnTo>
                    <a:lnTo>
                      <a:pt x="33" y="411"/>
                    </a:lnTo>
                    <a:lnTo>
                      <a:pt x="33" y="406"/>
                    </a:lnTo>
                    <a:lnTo>
                      <a:pt x="33" y="401"/>
                    </a:lnTo>
                    <a:lnTo>
                      <a:pt x="33" y="396"/>
                    </a:lnTo>
                    <a:lnTo>
                      <a:pt x="33" y="391"/>
                    </a:lnTo>
                    <a:lnTo>
                      <a:pt x="28" y="386"/>
                    </a:lnTo>
                    <a:lnTo>
                      <a:pt x="28" y="381"/>
                    </a:lnTo>
                    <a:lnTo>
                      <a:pt x="28" y="376"/>
                    </a:lnTo>
                    <a:lnTo>
                      <a:pt x="28" y="371"/>
                    </a:lnTo>
                    <a:lnTo>
                      <a:pt x="28" y="366"/>
                    </a:lnTo>
                    <a:lnTo>
                      <a:pt x="28" y="361"/>
                    </a:lnTo>
                    <a:lnTo>
                      <a:pt x="24" y="355"/>
                    </a:lnTo>
                    <a:lnTo>
                      <a:pt x="24" y="350"/>
                    </a:lnTo>
                    <a:lnTo>
                      <a:pt x="24" y="345"/>
                    </a:lnTo>
                    <a:lnTo>
                      <a:pt x="24" y="340"/>
                    </a:lnTo>
                    <a:lnTo>
                      <a:pt x="24" y="335"/>
                    </a:lnTo>
                    <a:lnTo>
                      <a:pt x="24" y="330"/>
                    </a:lnTo>
                    <a:lnTo>
                      <a:pt x="24" y="325"/>
                    </a:lnTo>
                    <a:lnTo>
                      <a:pt x="19" y="325"/>
                    </a:lnTo>
                    <a:lnTo>
                      <a:pt x="19" y="320"/>
                    </a:lnTo>
                    <a:lnTo>
                      <a:pt x="14" y="315"/>
                    </a:lnTo>
                    <a:lnTo>
                      <a:pt x="14" y="310"/>
                    </a:lnTo>
                    <a:lnTo>
                      <a:pt x="10" y="310"/>
                    </a:lnTo>
                    <a:lnTo>
                      <a:pt x="10" y="305"/>
                    </a:lnTo>
                    <a:lnTo>
                      <a:pt x="10" y="300"/>
                    </a:lnTo>
                    <a:lnTo>
                      <a:pt x="5" y="300"/>
                    </a:lnTo>
                    <a:lnTo>
                      <a:pt x="5" y="294"/>
                    </a:lnTo>
                    <a:lnTo>
                      <a:pt x="5" y="289"/>
                    </a:lnTo>
                    <a:lnTo>
                      <a:pt x="0" y="289"/>
                    </a:lnTo>
                    <a:lnTo>
                      <a:pt x="0" y="284"/>
                    </a:lnTo>
                    <a:lnTo>
                      <a:pt x="14" y="279"/>
                    </a:lnTo>
                    <a:lnTo>
                      <a:pt x="28" y="279"/>
                    </a:lnTo>
                    <a:lnTo>
                      <a:pt x="33" y="274"/>
                    </a:lnTo>
                    <a:lnTo>
                      <a:pt x="52" y="269"/>
                    </a:lnTo>
                    <a:lnTo>
                      <a:pt x="56" y="269"/>
                    </a:lnTo>
                    <a:lnTo>
                      <a:pt x="61" y="269"/>
                    </a:lnTo>
                    <a:lnTo>
                      <a:pt x="65" y="269"/>
                    </a:lnTo>
                    <a:lnTo>
                      <a:pt x="70" y="269"/>
                    </a:lnTo>
                    <a:lnTo>
                      <a:pt x="84" y="269"/>
                    </a:lnTo>
                    <a:lnTo>
                      <a:pt x="89" y="269"/>
                    </a:lnTo>
                    <a:lnTo>
                      <a:pt x="93" y="269"/>
                    </a:lnTo>
                    <a:lnTo>
                      <a:pt x="98" y="264"/>
                    </a:lnTo>
                    <a:lnTo>
                      <a:pt x="103" y="264"/>
                    </a:lnTo>
                    <a:lnTo>
                      <a:pt x="107" y="264"/>
                    </a:lnTo>
                    <a:lnTo>
                      <a:pt x="112" y="264"/>
                    </a:lnTo>
                    <a:lnTo>
                      <a:pt x="117" y="269"/>
                    </a:lnTo>
                    <a:lnTo>
                      <a:pt x="117" y="264"/>
                    </a:lnTo>
                    <a:lnTo>
                      <a:pt x="117" y="259"/>
                    </a:lnTo>
                    <a:lnTo>
                      <a:pt x="112" y="254"/>
                    </a:lnTo>
                    <a:lnTo>
                      <a:pt x="112" y="249"/>
                    </a:lnTo>
                    <a:lnTo>
                      <a:pt x="112" y="244"/>
                    </a:lnTo>
                    <a:lnTo>
                      <a:pt x="107" y="239"/>
                    </a:lnTo>
                    <a:lnTo>
                      <a:pt x="107" y="233"/>
                    </a:lnTo>
                    <a:lnTo>
                      <a:pt x="103" y="233"/>
                    </a:lnTo>
                    <a:lnTo>
                      <a:pt x="107" y="228"/>
                    </a:lnTo>
                    <a:lnTo>
                      <a:pt x="107" y="223"/>
                    </a:lnTo>
                    <a:lnTo>
                      <a:pt x="107" y="218"/>
                    </a:lnTo>
                    <a:lnTo>
                      <a:pt x="107" y="213"/>
                    </a:lnTo>
                    <a:lnTo>
                      <a:pt x="107" y="208"/>
                    </a:lnTo>
                    <a:lnTo>
                      <a:pt x="107" y="203"/>
                    </a:lnTo>
                    <a:lnTo>
                      <a:pt x="112" y="198"/>
                    </a:lnTo>
                    <a:lnTo>
                      <a:pt x="112" y="193"/>
                    </a:lnTo>
                    <a:lnTo>
                      <a:pt x="112" y="188"/>
                    </a:lnTo>
                    <a:lnTo>
                      <a:pt x="117" y="183"/>
                    </a:lnTo>
                    <a:lnTo>
                      <a:pt x="117" y="178"/>
                    </a:lnTo>
                    <a:lnTo>
                      <a:pt x="117" y="172"/>
                    </a:lnTo>
                    <a:lnTo>
                      <a:pt x="117" y="167"/>
                    </a:lnTo>
                    <a:lnTo>
                      <a:pt x="117" y="162"/>
                    </a:lnTo>
                    <a:lnTo>
                      <a:pt x="121" y="157"/>
                    </a:lnTo>
                    <a:lnTo>
                      <a:pt x="121" y="152"/>
                    </a:lnTo>
                    <a:lnTo>
                      <a:pt x="117" y="147"/>
                    </a:lnTo>
                    <a:lnTo>
                      <a:pt x="117" y="152"/>
                    </a:lnTo>
                    <a:lnTo>
                      <a:pt x="117" y="147"/>
                    </a:lnTo>
                    <a:lnTo>
                      <a:pt x="112" y="147"/>
                    </a:lnTo>
                    <a:lnTo>
                      <a:pt x="112" y="152"/>
                    </a:lnTo>
                    <a:lnTo>
                      <a:pt x="107" y="152"/>
                    </a:lnTo>
                    <a:lnTo>
                      <a:pt x="103" y="152"/>
                    </a:lnTo>
                    <a:lnTo>
                      <a:pt x="93" y="157"/>
                    </a:lnTo>
                    <a:lnTo>
                      <a:pt x="98" y="142"/>
                    </a:lnTo>
                    <a:lnTo>
                      <a:pt x="98" y="137"/>
                    </a:lnTo>
                    <a:lnTo>
                      <a:pt x="98" y="132"/>
                    </a:lnTo>
                    <a:lnTo>
                      <a:pt x="103" y="127"/>
                    </a:lnTo>
                    <a:lnTo>
                      <a:pt x="103" y="122"/>
                    </a:lnTo>
                    <a:lnTo>
                      <a:pt x="103" y="106"/>
                    </a:lnTo>
                    <a:lnTo>
                      <a:pt x="107" y="101"/>
                    </a:lnTo>
                    <a:lnTo>
                      <a:pt x="107" y="96"/>
                    </a:lnTo>
                    <a:lnTo>
                      <a:pt x="107" y="91"/>
                    </a:lnTo>
                    <a:lnTo>
                      <a:pt x="107" y="86"/>
                    </a:lnTo>
                    <a:lnTo>
                      <a:pt x="107" y="81"/>
                    </a:lnTo>
                    <a:lnTo>
                      <a:pt x="107" y="76"/>
                    </a:lnTo>
                    <a:lnTo>
                      <a:pt x="107" y="71"/>
                    </a:lnTo>
                    <a:lnTo>
                      <a:pt x="107" y="66"/>
                    </a:lnTo>
                    <a:lnTo>
                      <a:pt x="112" y="66"/>
                    </a:lnTo>
                    <a:lnTo>
                      <a:pt x="117" y="66"/>
                    </a:lnTo>
                    <a:lnTo>
                      <a:pt x="117" y="61"/>
                    </a:lnTo>
                    <a:lnTo>
                      <a:pt x="121" y="61"/>
                    </a:lnTo>
                    <a:lnTo>
                      <a:pt x="121" y="56"/>
                    </a:lnTo>
                    <a:lnTo>
                      <a:pt x="121" y="50"/>
                    </a:lnTo>
                    <a:lnTo>
                      <a:pt x="121" y="45"/>
                    </a:lnTo>
                    <a:lnTo>
                      <a:pt x="126" y="45"/>
                    </a:lnTo>
                    <a:lnTo>
                      <a:pt x="126" y="40"/>
                    </a:lnTo>
                    <a:lnTo>
                      <a:pt x="131" y="40"/>
                    </a:lnTo>
                    <a:lnTo>
                      <a:pt x="131" y="35"/>
                    </a:lnTo>
                    <a:lnTo>
                      <a:pt x="131" y="30"/>
                    </a:lnTo>
                    <a:lnTo>
                      <a:pt x="135" y="30"/>
                    </a:lnTo>
                    <a:lnTo>
                      <a:pt x="135" y="25"/>
                    </a:lnTo>
                    <a:lnTo>
                      <a:pt x="140" y="25"/>
                    </a:lnTo>
                    <a:lnTo>
                      <a:pt x="145" y="25"/>
                    </a:lnTo>
                    <a:lnTo>
                      <a:pt x="149" y="25"/>
                    </a:lnTo>
                    <a:lnTo>
                      <a:pt x="149" y="20"/>
                    </a:lnTo>
                    <a:lnTo>
                      <a:pt x="149" y="15"/>
                    </a:lnTo>
                    <a:lnTo>
                      <a:pt x="154" y="15"/>
                    </a:lnTo>
                    <a:lnTo>
                      <a:pt x="154" y="10"/>
                    </a:lnTo>
                    <a:lnTo>
                      <a:pt x="154" y="5"/>
                    </a:lnTo>
                    <a:lnTo>
                      <a:pt x="158" y="5"/>
                    </a:lnTo>
                    <a:lnTo>
                      <a:pt x="163" y="5"/>
                    </a:lnTo>
                    <a:lnTo>
                      <a:pt x="168" y="5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79" name="Freeform 90"/>
              <p:cNvSpPr>
                <a:spLocks/>
              </p:cNvSpPr>
              <p:nvPr/>
            </p:nvSpPr>
            <p:spPr bwMode="auto">
              <a:xfrm>
                <a:off x="2280" y="2139"/>
                <a:ext cx="223" cy="157"/>
              </a:xfrm>
              <a:custGeom>
                <a:avLst/>
                <a:gdLst>
                  <a:gd name="T0" fmla="*/ 24 w 223"/>
                  <a:gd name="T1" fmla="*/ 5 h 157"/>
                  <a:gd name="T2" fmla="*/ 33 w 223"/>
                  <a:gd name="T3" fmla="*/ 5 h 157"/>
                  <a:gd name="T4" fmla="*/ 42 w 223"/>
                  <a:gd name="T5" fmla="*/ 10 h 157"/>
                  <a:gd name="T6" fmla="*/ 47 w 223"/>
                  <a:gd name="T7" fmla="*/ 15 h 157"/>
                  <a:gd name="T8" fmla="*/ 56 w 223"/>
                  <a:gd name="T9" fmla="*/ 15 h 157"/>
                  <a:gd name="T10" fmla="*/ 61 w 223"/>
                  <a:gd name="T11" fmla="*/ 20 h 157"/>
                  <a:gd name="T12" fmla="*/ 70 w 223"/>
                  <a:gd name="T13" fmla="*/ 20 h 157"/>
                  <a:gd name="T14" fmla="*/ 75 w 223"/>
                  <a:gd name="T15" fmla="*/ 25 h 157"/>
                  <a:gd name="T16" fmla="*/ 84 w 223"/>
                  <a:gd name="T17" fmla="*/ 30 h 157"/>
                  <a:gd name="T18" fmla="*/ 93 w 223"/>
                  <a:gd name="T19" fmla="*/ 30 h 157"/>
                  <a:gd name="T20" fmla="*/ 98 w 223"/>
                  <a:gd name="T21" fmla="*/ 35 h 157"/>
                  <a:gd name="T22" fmla="*/ 107 w 223"/>
                  <a:gd name="T23" fmla="*/ 40 h 157"/>
                  <a:gd name="T24" fmla="*/ 121 w 223"/>
                  <a:gd name="T25" fmla="*/ 45 h 157"/>
                  <a:gd name="T26" fmla="*/ 140 w 223"/>
                  <a:gd name="T27" fmla="*/ 50 h 157"/>
                  <a:gd name="T28" fmla="*/ 168 w 223"/>
                  <a:gd name="T29" fmla="*/ 66 h 157"/>
                  <a:gd name="T30" fmla="*/ 177 w 223"/>
                  <a:gd name="T31" fmla="*/ 71 h 157"/>
                  <a:gd name="T32" fmla="*/ 186 w 223"/>
                  <a:gd name="T33" fmla="*/ 76 h 157"/>
                  <a:gd name="T34" fmla="*/ 196 w 223"/>
                  <a:gd name="T35" fmla="*/ 76 h 157"/>
                  <a:gd name="T36" fmla="*/ 200 w 223"/>
                  <a:gd name="T37" fmla="*/ 81 h 157"/>
                  <a:gd name="T38" fmla="*/ 205 w 223"/>
                  <a:gd name="T39" fmla="*/ 86 h 157"/>
                  <a:gd name="T40" fmla="*/ 219 w 223"/>
                  <a:gd name="T41" fmla="*/ 91 h 157"/>
                  <a:gd name="T42" fmla="*/ 219 w 223"/>
                  <a:gd name="T43" fmla="*/ 96 h 157"/>
                  <a:gd name="T44" fmla="*/ 200 w 223"/>
                  <a:gd name="T45" fmla="*/ 101 h 157"/>
                  <a:gd name="T46" fmla="*/ 191 w 223"/>
                  <a:gd name="T47" fmla="*/ 106 h 157"/>
                  <a:gd name="T48" fmla="*/ 182 w 223"/>
                  <a:gd name="T49" fmla="*/ 106 h 157"/>
                  <a:gd name="T50" fmla="*/ 172 w 223"/>
                  <a:gd name="T51" fmla="*/ 111 h 157"/>
                  <a:gd name="T52" fmla="*/ 163 w 223"/>
                  <a:gd name="T53" fmla="*/ 111 h 157"/>
                  <a:gd name="T54" fmla="*/ 154 w 223"/>
                  <a:gd name="T55" fmla="*/ 117 h 157"/>
                  <a:gd name="T56" fmla="*/ 144 w 223"/>
                  <a:gd name="T57" fmla="*/ 122 h 157"/>
                  <a:gd name="T58" fmla="*/ 130 w 223"/>
                  <a:gd name="T59" fmla="*/ 127 h 157"/>
                  <a:gd name="T60" fmla="*/ 121 w 223"/>
                  <a:gd name="T61" fmla="*/ 127 h 157"/>
                  <a:gd name="T62" fmla="*/ 93 w 223"/>
                  <a:gd name="T63" fmla="*/ 137 h 157"/>
                  <a:gd name="T64" fmla="*/ 84 w 223"/>
                  <a:gd name="T65" fmla="*/ 142 h 157"/>
                  <a:gd name="T66" fmla="*/ 65 w 223"/>
                  <a:gd name="T67" fmla="*/ 147 h 157"/>
                  <a:gd name="T68" fmla="*/ 51 w 223"/>
                  <a:gd name="T69" fmla="*/ 152 h 157"/>
                  <a:gd name="T70" fmla="*/ 42 w 223"/>
                  <a:gd name="T71" fmla="*/ 157 h 157"/>
                  <a:gd name="T72" fmla="*/ 33 w 223"/>
                  <a:gd name="T73" fmla="*/ 157 h 157"/>
                  <a:gd name="T74" fmla="*/ 24 w 223"/>
                  <a:gd name="T75" fmla="*/ 152 h 157"/>
                  <a:gd name="T76" fmla="*/ 10 w 223"/>
                  <a:gd name="T77" fmla="*/ 152 h 157"/>
                  <a:gd name="T78" fmla="*/ 0 w 223"/>
                  <a:gd name="T79" fmla="*/ 142 h 157"/>
                  <a:gd name="T80" fmla="*/ 5 w 223"/>
                  <a:gd name="T81" fmla="*/ 96 h 157"/>
                  <a:gd name="T82" fmla="*/ 5 w 223"/>
                  <a:gd name="T83" fmla="*/ 86 h 157"/>
                  <a:gd name="T84" fmla="*/ 0 w 223"/>
                  <a:gd name="T85" fmla="*/ 71 h 157"/>
                  <a:gd name="T86" fmla="*/ 14 w 223"/>
                  <a:gd name="T87" fmla="*/ 61 h 157"/>
                  <a:gd name="T88" fmla="*/ 19 w 223"/>
                  <a:gd name="T89" fmla="*/ 50 h 157"/>
                  <a:gd name="T90" fmla="*/ 24 w 223"/>
                  <a:gd name="T91" fmla="*/ 45 h 157"/>
                  <a:gd name="T92" fmla="*/ 24 w 223"/>
                  <a:gd name="T93" fmla="*/ 35 h 157"/>
                  <a:gd name="T94" fmla="*/ 24 w 223"/>
                  <a:gd name="T95" fmla="*/ 25 h 157"/>
                  <a:gd name="T96" fmla="*/ 24 w 223"/>
                  <a:gd name="T97" fmla="*/ 15 h 157"/>
                  <a:gd name="T98" fmla="*/ 24 w 223"/>
                  <a:gd name="T99" fmla="*/ 5 h 15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23"/>
                  <a:gd name="T151" fmla="*/ 0 h 157"/>
                  <a:gd name="T152" fmla="*/ 223 w 223"/>
                  <a:gd name="T153" fmla="*/ 157 h 15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23" h="157">
                    <a:moveTo>
                      <a:pt x="24" y="0"/>
                    </a:moveTo>
                    <a:lnTo>
                      <a:pt x="24" y="5"/>
                    </a:lnTo>
                    <a:lnTo>
                      <a:pt x="28" y="5"/>
                    </a:lnTo>
                    <a:lnTo>
                      <a:pt x="33" y="5"/>
                    </a:lnTo>
                    <a:lnTo>
                      <a:pt x="37" y="10"/>
                    </a:lnTo>
                    <a:lnTo>
                      <a:pt x="42" y="10"/>
                    </a:lnTo>
                    <a:lnTo>
                      <a:pt x="47" y="10"/>
                    </a:lnTo>
                    <a:lnTo>
                      <a:pt x="47" y="15"/>
                    </a:lnTo>
                    <a:lnTo>
                      <a:pt x="51" y="15"/>
                    </a:lnTo>
                    <a:lnTo>
                      <a:pt x="56" y="15"/>
                    </a:lnTo>
                    <a:lnTo>
                      <a:pt x="61" y="15"/>
                    </a:lnTo>
                    <a:lnTo>
                      <a:pt x="61" y="20"/>
                    </a:lnTo>
                    <a:lnTo>
                      <a:pt x="65" y="20"/>
                    </a:lnTo>
                    <a:lnTo>
                      <a:pt x="70" y="20"/>
                    </a:lnTo>
                    <a:lnTo>
                      <a:pt x="70" y="25"/>
                    </a:lnTo>
                    <a:lnTo>
                      <a:pt x="75" y="25"/>
                    </a:lnTo>
                    <a:lnTo>
                      <a:pt x="79" y="25"/>
                    </a:lnTo>
                    <a:lnTo>
                      <a:pt x="84" y="30"/>
                    </a:lnTo>
                    <a:lnTo>
                      <a:pt x="89" y="30"/>
                    </a:lnTo>
                    <a:lnTo>
                      <a:pt x="93" y="30"/>
                    </a:lnTo>
                    <a:lnTo>
                      <a:pt x="93" y="35"/>
                    </a:lnTo>
                    <a:lnTo>
                      <a:pt x="98" y="35"/>
                    </a:lnTo>
                    <a:lnTo>
                      <a:pt x="107" y="35"/>
                    </a:lnTo>
                    <a:lnTo>
                      <a:pt x="107" y="40"/>
                    </a:lnTo>
                    <a:lnTo>
                      <a:pt x="117" y="40"/>
                    </a:lnTo>
                    <a:lnTo>
                      <a:pt x="121" y="45"/>
                    </a:lnTo>
                    <a:lnTo>
                      <a:pt x="135" y="50"/>
                    </a:lnTo>
                    <a:lnTo>
                      <a:pt x="140" y="50"/>
                    </a:lnTo>
                    <a:lnTo>
                      <a:pt x="149" y="56"/>
                    </a:lnTo>
                    <a:lnTo>
                      <a:pt x="168" y="66"/>
                    </a:lnTo>
                    <a:lnTo>
                      <a:pt x="172" y="71"/>
                    </a:lnTo>
                    <a:lnTo>
                      <a:pt x="177" y="71"/>
                    </a:lnTo>
                    <a:lnTo>
                      <a:pt x="182" y="71"/>
                    </a:lnTo>
                    <a:lnTo>
                      <a:pt x="186" y="76"/>
                    </a:lnTo>
                    <a:lnTo>
                      <a:pt x="191" y="76"/>
                    </a:lnTo>
                    <a:lnTo>
                      <a:pt x="196" y="76"/>
                    </a:lnTo>
                    <a:lnTo>
                      <a:pt x="196" y="81"/>
                    </a:lnTo>
                    <a:lnTo>
                      <a:pt x="200" y="81"/>
                    </a:lnTo>
                    <a:lnTo>
                      <a:pt x="205" y="81"/>
                    </a:lnTo>
                    <a:lnTo>
                      <a:pt x="205" y="86"/>
                    </a:lnTo>
                    <a:lnTo>
                      <a:pt x="214" y="86"/>
                    </a:lnTo>
                    <a:lnTo>
                      <a:pt x="219" y="91"/>
                    </a:lnTo>
                    <a:lnTo>
                      <a:pt x="223" y="91"/>
                    </a:lnTo>
                    <a:lnTo>
                      <a:pt x="219" y="96"/>
                    </a:lnTo>
                    <a:lnTo>
                      <a:pt x="214" y="96"/>
                    </a:lnTo>
                    <a:lnTo>
                      <a:pt x="200" y="101"/>
                    </a:lnTo>
                    <a:lnTo>
                      <a:pt x="191" y="101"/>
                    </a:lnTo>
                    <a:lnTo>
                      <a:pt x="191" y="106"/>
                    </a:lnTo>
                    <a:lnTo>
                      <a:pt x="186" y="106"/>
                    </a:lnTo>
                    <a:lnTo>
                      <a:pt x="182" y="106"/>
                    </a:lnTo>
                    <a:lnTo>
                      <a:pt x="177" y="111"/>
                    </a:lnTo>
                    <a:lnTo>
                      <a:pt x="172" y="111"/>
                    </a:lnTo>
                    <a:lnTo>
                      <a:pt x="168" y="111"/>
                    </a:lnTo>
                    <a:lnTo>
                      <a:pt x="163" y="111"/>
                    </a:lnTo>
                    <a:lnTo>
                      <a:pt x="158" y="117"/>
                    </a:lnTo>
                    <a:lnTo>
                      <a:pt x="154" y="117"/>
                    </a:lnTo>
                    <a:lnTo>
                      <a:pt x="149" y="117"/>
                    </a:lnTo>
                    <a:lnTo>
                      <a:pt x="144" y="122"/>
                    </a:lnTo>
                    <a:lnTo>
                      <a:pt x="140" y="122"/>
                    </a:lnTo>
                    <a:lnTo>
                      <a:pt x="130" y="127"/>
                    </a:lnTo>
                    <a:lnTo>
                      <a:pt x="126" y="127"/>
                    </a:lnTo>
                    <a:lnTo>
                      <a:pt x="121" y="127"/>
                    </a:lnTo>
                    <a:lnTo>
                      <a:pt x="107" y="132"/>
                    </a:lnTo>
                    <a:lnTo>
                      <a:pt x="93" y="137"/>
                    </a:lnTo>
                    <a:lnTo>
                      <a:pt x="89" y="137"/>
                    </a:lnTo>
                    <a:lnTo>
                      <a:pt x="84" y="142"/>
                    </a:lnTo>
                    <a:lnTo>
                      <a:pt x="75" y="142"/>
                    </a:lnTo>
                    <a:lnTo>
                      <a:pt x="65" y="147"/>
                    </a:lnTo>
                    <a:lnTo>
                      <a:pt x="61" y="147"/>
                    </a:lnTo>
                    <a:lnTo>
                      <a:pt x="51" y="152"/>
                    </a:lnTo>
                    <a:lnTo>
                      <a:pt x="42" y="152"/>
                    </a:lnTo>
                    <a:lnTo>
                      <a:pt x="42" y="157"/>
                    </a:lnTo>
                    <a:lnTo>
                      <a:pt x="37" y="157"/>
                    </a:lnTo>
                    <a:lnTo>
                      <a:pt x="33" y="157"/>
                    </a:lnTo>
                    <a:lnTo>
                      <a:pt x="28" y="157"/>
                    </a:lnTo>
                    <a:lnTo>
                      <a:pt x="24" y="152"/>
                    </a:lnTo>
                    <a:lnTo>
                      <a:pt x="19" y="152"/>
                    </a:lnTo>
                    <a:lnTo>
                      <a:pt x="10" y="152"/>
                    </a:lnTo>
                    <a:lnTo>
                      <a:pt x="0" y="147"/>
                    </a:lnTo>
                    <a:lnTo>
                      <a:pt x="0" y="142"/>
                    </a:lnTo>
                    <a:lnTo>
                      <a:pt x="5" y="106"/>
                    </a:lnTo>
                    <a:lnTo>
                      <a:pt x="5" y="96"/>
                    </a:lnTo>
                    <a:lnTo>
                      <a:pt x="5" y="91"/>
                    </a:lnTo>
                    <a:lnTo>
                      <a:pt x="5" y="86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10" y="66"/>
                    </a:lnTo>
                    <a:lnTo>
                      <a:pt x="14" y="61"/>
                    </a:lnTo>
                    <a:lnTo>
                      <a:pt x="19" y="56"/>
                    </a:lnTo>
                    <a:lnTo>
                      <a:pt x="19" y="50"/>
                    </a:lnTo>
                    <a:lnTo>
                      <a:pt x="24" y="50"/>
                    </a:lnTo>
                    <a:lnTo>
                      <a:pt x="24" y="45"/>
                    </a:lnTo>
                    <a:lnTo>
                      <a:pt x="24" y="40"/>
                    </a:lnTo>
                    <a:lnTo>
                      <a:pt x="24" y="35"/>
                    </a:lnTo>
                    <a:lnTo>
                      <a:pt x="24" y="30"/>
                    </a:lnTo>
                    <a:lnTo>
                      <a:pt x="24" y="25"/>
                    </a:lnTo>
                    <a:lnTo>
                      <a:pt x="24" y="20"/>
                    </a:lnTo>
                    <a:lnTo>
                      <a:pt x="24" y="15"/>
                    </a:lnTo>
                    <a:lnTo>
                      <a:pt x="24" y="10"/>
                    </a:lnTo>
                    <a:lnTo>
                      <a:pt x="24" y="5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EFBD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80" name="Freeform 91"/>
              <p:cNvSpPr>
                <a:spLocks/>
              </p:cNvSpPr>
              <p:nvPr/>
            </p:nvSpPr>
            <p:spPr bwMode="auto">
              <a:xfrm>
                <a:off x="1020" y="2149"/>
                <a:ext cx="382" cy="645"/>
              </a:xfrm>
              <a:custGeom>
                <a:avLst/>
                <a:gdLst>
                  <a:gd name="T0" fmla="*/ 205 w 382"/>
                  <a:gd name="T1" fmla="*/ 15 h 645"/>
                  <a:gd name="T2" fmla="*/ 219 w 382"/>
                  <a:gd name="T3" fmla="*/ 40 h 645"/>
                  <a:gd name="T4" fmla="*/ 224 w 382"/>
                  <a:gd name="T5" fmla="*/ 61 h 645"/>
                  <a:gd name="T6" fmla="*/ 238 w 382"/>
                  <a:gd name="T7" fmla="*/ 81 h 645"/>
                  <a:gd name="T8" fmla="*/ 242 w 382"/>
                  <a:gd name="T9" fmla="*/ 101 h 645"/>
                  <a:gd name="T10" fmla="*/ 256 w 382"/>
                  <a:gd name="T11" fmla="*/ 132 h 645"/>
                  <a:gd name="T12" fmla="*/ 265 w 382"/>
                  <a:gd name="T13" fmla="*/ 157 h 645"/>
                  <a:gd name="T14" fmla="*/ 279 w 382"/>
                  <a:gd name="T15" fmla="*/ 183 h 645"/>
                  <a:gd name="T16" fmla="*/ 289 w 382"/>
                  <a:gd name="T17" fmla="*/ 198 h 645"/>
                  <a:gd name="T18" fmla="*/ 298 w 382"/>
                  <a:gd name="T19" fmla="*/ 223 h 645"/>
                  <a:gd name="T20" fmla="*/ 340 w 382"/>
                  <a:gd name="T21" fmla="*/ 320 h 645"/>
                  <a:gd name="T22" fmla="*/ 358 w 382"/>
                  <a:gd name="T23" fmla="*/ 376 h 645"/>
                  <a:gd name="T24" fmla="*/ 363 w 382"/>
                  <a:gd name="T25" fmla="*/ 417 h 645"/>
                  <a:gd name="T26" fmla="*/ 372 w 382"/>
                  <a:gd name="T27" fmla="*/ 452 h 645"/>
                  <a:gd name="T28" fmla="*/ 382 w 382"/>
                  <a:gd name="T29" fmla="*/ 498 h 645"/>
                  <a:gd name="T30" fmla="*/ 368 w 382"/>
                  <a:gd name="T31" fmla="*/ 513 h 645"/>
                  <a:gd name="T32" fmla="*/ 344 w 382"/>
                  <a:gd name="T33" fmla="*/ 523 h 645"/>
                  <a:gd name="T34" fmla="*/ 326 w 382"/>
                  <a:gd name="T35" fmla="*/ 534 h 645"/>
                  <a:gd name="T36" fmla="*/ 303 w 382"/>
                  <a:gd name="T37" fmla="*/ 549 h 645"/>
                  <a:gd name="T38" fmla="*/ 265 w 382"/>
                  <a:gd name="T39" fmla="*/ 564 h 645"/>
                  <a:gd name="T40" fmla="*/ 242 w 382"/>
                  <a:gd name="T41" fmla="*/ 579 h 645"/>
                  <a:gd name="T42" fmla="*/ 214 w 382"/>
                  <a:gd name="T43" fmla="*/ 589 h 645"/>
                  <a:gd name="T44" fmla="*/ 186 w 382"/>
                  <a:gd name="T45" fmla="*/ 595 h 645"/>
                  <a:gd name="T46" fmla="*/ 177 w 382"/>
                  <a:gd name="T47" fmla="*/ 610 h 645"/>
                  <a:gd name="T48" fmla="*/ 154 w 382"/>
                  <a:gd name="T49" fmla="*/ 620 h 645"/>
                  <a:gd name="T50" fmla="*/ 140 w 382"/>
                  <a:gd name="T51" fmla="*/ 635 h 645"/>
                  <a:gd name="T52" fmla="*/ 126 w 382"/>
                  <a:gd name="T53" fmla="*/ 645 h 645"/>
                  <a:gd name="T54" fmla="*/ 112 w 382"/>
                  <a:gd name="T55" fmla="*/ 645 h 645"/>
                  <a:gd name="T56" fmla="*/ 89 w 382"/>
                  <a:gd name="T57" fmla="*/ 645 h 645"/>
                  <a:gd name="T58" fmla="*/ 66 w 382"/>
                  <a:gd name="T59" fmla="*/ 635 h 645"/>
                  <a:gd name="T60" fmla="*/ 75 w 382"/>
                  <a:gd name="T61" fmla="*/ 610 h 645"/>
                  <a:gd name="T62" fmla="*/ 75 w 382"/>
                  <a:gd name="T63" fmla="*/ 589 h 645"/>
                  <a:gd name="T64" fmla="*/ 70 w 382"/>
                  <a:gd name="T65" fmla="*/ 569 h 645"/>
                  <a:gd name="T66" fmla="*/ 66 w 382"/>
                  <a:gd name="T67" fmla="*/ 549 h 645"/>
                  <a:gd name="T68" fmla="*/ 61 w 382"/>
                  <a:gd name="T69" fmla="*/ 523 h 645"/>
                  <a:gd name="T70" fmla="*/ 56 w 382"/>
                  <a:gd name="T71" fmla="*/ 498 h 645"/>
                  <a:gd name="T72" fmla="*/ 52 w 382"/>
                  <a:gd name="T73" fmla="*/ 473 h 645"/>
                  <a:gd name="T74" fmla="*/ 28 w 382"/>
                  <a:gd name="T75" fmla="*/ 447 h 645"/>
                  <a:gd name="T76" fmla="*/ 24 w 382"/>
                  <a:gd name="T77" fmla="*/ 422 h 645"/>
                  <a:gd name="T78" fmla="*/ 14 w 382"/>
                  <a:gd name="T79" fmla="*/ 391 h 645"/>
                  <a:gd name="T80" fmla="*/ 14 w 382"/>
                  <a:gd name="T81" fmla="*/ 366 h 645"/>
                  <a:gd name="T82" fmla="*/ 10 w 382"/>
                  <a:gd name="T83" fmla="*/ 345 h 645"/>
                  <a:gd name="T84" fmla="*/ 10 w 382"/>
                  <a:gd name="T85" fmla="*/ 320 h 645"/>
                  <a:gd name="T86" fmla="*/ 0 w 382"/>
                  <a:gd name="T87" fmla="*/ 295 h 645"/>
                  <a:gd name="T88" fmla="*/ 0 w 382"/>
                  <a:gd name="T89" fmla="*/ 269 h 645"/>
                  <a:gd name="T90" fmla="*/ 14 w 382"/>
                  <a:gd name="T91" fmla="*/ 254 h 645"/>
                  <a:gd name="T92" fmla="*/ 19 w 382"/>
                  <a:gd name="T93" fmla="*/ 229 h 645"/>
                  <a:gd name="T94" fmla="*/ 24 w 382"/>
                  <a:gd name="T95" fmla="*/ 213 h 645"/>
                  <a:gd name="T96" fmla="*/ 28 w 382"/>
                  <a:gd name="T97" fmla="*/ 193 h 645"/>
                  <a:gd name="T98" fmla="*/ 56 w 382"/>
                  <a:gd name="T99" fmla="*/ 193 h 645"/>
                  <a:gd name="T100" fmla="*/ 56 w 382"/>
                  <a:gd name="T101" fmla="*/ 162 h 645"/>
                  <a:gd name="T102" fmla="*/ 47 w 382"/>
                  <a:gd name="T103" fmla="*/ 142 h 645"/>
                  <a:gd name="T104" fmla="*/ 38 w 382"/>
                  <a:gd name="T105" fmla="*/ 122 h 645"/>
                  <a:gd name="T106" fmla="*/ 42 w 382"/>
                  <a:gd name="T107" fmla="*/ 101 h 645"/>
                  <a:gd name="T108" fmla="*/ 42 w 382"/>
                  <a:gd name="T109" fmla="*/ 81 h 645"/>
                  <a:gd name="T110" fmla="*/ 33 w 382"/>
                  <a:gd name="T111" fmla="*/ 51 h 645"/>
                  <a:gd name="T112" fmla="*/ 19 w 382"/>
                  <a:gd name="T113" fmla="*/ 20 h 645"/>
                  <a:gd name="T114" fmla="*/ 56 w 382"/>
                  <a:gd name="T115" fmla="*/ 15 h 645"/>
                  <a:gd name="T116" fmla="*/ 93 w 382"/>
                  <a:gd name="T117" fmla="*/ 10 h 645"/>
                  <a:gd name="T118" fmla="*/ 135 w 382"/>
                  <a:gd name="T119" fmla="*/ 5 h 645"/>
                  <a:gd name="T120" fmla="*/ 163 w 382"/>
                  <a:gd name="T121" fmla="*/ 5 h 645"/>
                  <a:gd name="T122" fmla="*/ 196 w 382"/>
                  <a:gd name="T123" fmla="*/ 0 h 64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82"/>
                  <a:gd name="T187" fmla="*/ 0 h 645"/>
                  <a:gd name="T188" fmla="*/ 382 w 382"/>
                  <a:gd name="T189" fmla="*/ 645 h 64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82" h="645">
                    <a:moveTo>
                      <a:pt x="200" y="0"/>
                    </a:moveTo>
                    <a:lnTo>
                      <a:pt x="200" y="5"/>
                    </a:lnTo>
                    <a:lnTo>
                      <a:pt x="205" y="5"/>
                    </a:lnTo>
                    <a:lnTo>
                      <a:pt x="205" y="10"/>
                    </a:lnTo>
                    <a:lnTo>
                      <a:pt x="205" y="15"/>
                    </a:lnTo>
                    <a:lnTo>
                      <a:pt x="210" y="20"/>
                    </a:lnTo>
                    <a:lnTo>
                      <a:pt x="210" y="25"/>
                    </a:lnTo>
                    <a:lnTo>
                      <a:pt x="214" y="25"/>
                    </a:lnTo>
                    <a:lnTo>
                      <a:pt x="214" y="30"/>
                    </a:lnTo>
                    <a:lnTo>
                      <a:pt x="219" y="40"/>
                    </a:lnTo>
                    <a:lnTo>
                      <a:pt x="219" y="46"/>
                    </a:lnTo>
                    <a:lnTo>
                      <a:pt x="219" y="51"/>
                    </a:lnTo>
                    <a:lnTo>
                      <a:pt x="224" y="51"/>
                    </a:lnTo>
                    <a:lnTo>
                      <a:pt x="224" y="56"/>
                    </a:lnTo>
                    <a:lnTo>
                      <a:pt x="224" y="61"/>
                    </a:lnTo>
                    <a:lnTo>
                      <a:pt x="228" y="61"/>
                    </a:lnTo>
                    <a:lnTo>
                      <a:pt x="228" y="66"/>
                    </a:lnTo>
                    <a:lnTo>
                      <a:pt x="233" y="76"/>
                    </a:lnTo>
                    <a:lnTo>
                      <a:pt x="233" y="81"/>
                    </a:lnTo>
                    <a:lnTo>
                      <a:pt x="238" y="81"/>
                    </a:lnTo>
                    <a:lnTo>
                      <a:pt x="238" y="86"/>
                    </a:lnTo>
                    <a:lnTo>
                      <a:pt x="238" y="91"/>
                    </a:lnTo>
                    <a:lnTo>
                      <a:pt x="242" y="91"/>
                    </a:lnTo>
                    <a:lnTo>
                      <a:pt x="242" y="96"/>
                    </a:lnTo>
                    <a:lnTo>
                      <a:pt x="242" y="101"/>
                    </a:lnTo>
                    <a:lnTo>
                      <a:pt x="252" y="112"/>
                    </a:lnTo>
                    <a:lnTo>
                      <a:pt x="252" y="117"/>
                    </a:lnTo>
                    <a:lnTo>
                      <a:pt x="252" y="122"/>
                    </a:lnTo>
                    <a:lnTo>
                      <a:pt x="256" y="127"/>
                    </a:lnTo>
                    <a:lnTo>
                      <a:pt x="256" y="132"/>
                    </a:lnTo>
                    <a:lnTo>
                      <a:pt x="261" y="137"/>
                    </a:lnTo>
                    <a:lnTo>
                      <a:pt x="261" y="142"/>
                    </a:lnTo>
                    <a:lnTo>
                      <a:pt x="265" y="147"/>
                    </a:lnTo>
                    <a:lnTo>
                      <a:pt x="265" y="152"/>
                    </a:lnTo>
                    <a:lnTo>
                      <a:pt x="265" y="157"/>
                    </a:lnTo>
                    <a:lnTo>
                      <a:pt x="270" y="157"/>
                    </a:lnTo>
                    <a:lnTo>
                      <a:pt x="270" y="162"/>
                    </a:lnTo>
                    <a:lnTo>
                      <a:pt x="275" y="173"/>
                    </a:lnTo>
                    <a:lnTo>
                      <a:pt x="275" y="178"/>
                    </a:lnTo>
                    <a:lnTo>
                      <a:pt x="279" y="183"/>
                    </a:lnTo>
                    <a:lnTo>
                      <a:pt x="279" y="188"/>
                    </a:lnTo>
                    <a:lnTo>
                      <a:pt x="284" y="188"/>
                    </a:lnTo>
                    <a:lnTo>
                      <a:pt x="284" y="193"/>
                    </a:lnTo>
                    <a:lnTo>
                      <a:pt x="284" y="198"/>
                    </a:lnTo>
                    <a:lnTo>
                      <a:pt x="289" y="198"/>
                    </a:lnTo>
                    <a:lnTo>
                      <a:pt x="289" y="203"/>
                    </a:lnTo>
                    <a:lnTo>
                      <a:pt x="289" y="208"/>
                    </a:lnTo>
                    <a:lnTo>
                      <a:pt x="293" y="213"/>
                    </a:lnTo>
                    <a:lnTo>
                      <a:pt x="293" y="218"/>
                    </a:lnTo>
                    <a:lnTo>
                      <a:pt x="298" y="223"/>
                    </a:lnTo>
                    <a:lnTo>
                      <a:pt x="298" y="234"/>
                    </a:lnTo>
                    <a:lnTo>
                      <a:pt x="307" y="254"/>
                    </a:lnTo>
                    <a:lnTo>
                      <a:pt x="326" y="290"/>
                    </a:lnTo>
                    <a:lnTo>
                      <a:pt x="335" y="310"/>
                    </a:lnTo>
                    <a:lnTo>
                      <a:pt x="340" y="320"/>
                    </a:lnTo>
                    <a:lnTo>
                      <a:pt x="349" y="345"/>
                    </a:lnTo>
                    <a:lnTo>
                      <a:pt x="354" y="356"/>
                    </a:lnTo>
                    <a:lnTo>
                      <a:pt x="354" y="361"/>
                    </a:lnTo>
                    <a:lnTo>
                      <a:pt x="354" y="366"/>
                    </a:lnTo>
                    <a:lnTo>
                      <a:pt x="358" y="376"/>
                    </a:lnTo>
                    <a:lnTo>
                      <a:pt x="358" y="381"/>
                    </a:lnTo>
                    <a:lnTo>
                      <a:pt x="363" y="381"/>
                    </a:lnTo>
                    <a:lnTo>
                      <a:pt x="363" y="396"/>
                    </a:lnTo>
                    <a:lnTo>
                      <a:pt x="363" y="406"/>
                    </a:lnTo>
                    <a:lnTo>
                      <a:pt x="363" y="417"/>
                    </a:lnTo>
                    <a:lnTo>
                      <a:pt x="363" y="422"/>
                    </a:lnTo>
                    <a:lnTo>
                      <a:pt x="368" y="432"/>
                    </a:lnTo>
                    <a:lnTo>
                      <a:pt x="368" y="437"/>
                    </a:lnTo>
                    <a:lnTo>
                      <a:pt x="372" y="447"/>
                    </a:lnTo>
                    <a:lnTo>
                      <a:pt x="372" y="452"/>
                    </a:lnTo>
                    <a:lnTo>
                      <a:pt x="372" y="457"/>
                    </a:lnTo>
                    <a:lnTo>
                      <a:pt x="382" y="478"/>
                    </a:lnTo>
                    <a:lnTo>
                      <a:pt x="382" y="483"/>
                    </a:lnTo>
                    <a:lnTo>
                      <a:pt x="382" y="493"/>
                    </a:lnTo>
                    <a:lnTo>
                      <a:pt x="382" y="498"/>
                    </a:lnTo>
                    <a:lnTo>
                      <a:pt x="377" y="508"/>
                    </a:lnTo>
                    <a:lnTo>
                      <a:pt x="382" y="513"/>
                    </a:lnTo>
                    <a:lnTo>
                      <a:pt x="377" y="513"/>
                    </a:lnTo>
                    <a:lnTo>
                      <a:pt x="372" y="513"/>
                    </a:lnTo>
                    <a:lnTo>
                      <a:pt x="368" y="513"/>
                    </a:lnTo>
                    <a:lnTo>
                      <a:pt x="363" y="513"/>
                    </a:lnTo>
                    <a:lnTo>
                      <a:pt x="358" y="518"/>
                    </a:lnTo>
                    <a:lnTo>
                      <a:pt x="354" y="518"/>
                    </a:lnTo>
                    <a:lnTo>
                      <a:pt x="349" y="523"/>
                    </a:lnTo>
                    <a:lnTo>
                      <a:pt x="344" y="523"/>
                    </a:lnTo>
                    <a:lnTo>
                      <a:pt x="340" y="528"/>
                    </a:lnTo>
                    <a:lnTo>
                      <a:pt x="335" y="528"/>
                    </a:lnTo>
                    <a:lnTo>
                      <a:pt x="331" y="528"/>
                    </a:lnTo>
                    <a:lnTo>
                      <a:pt x="331" y="534"/>
                    </a:lnTo>
                    <a:lnTo>
                      <a:pt x="326" y="534"/>
                    </a:lnTo>
                    <a:lnTo>
                      <a:pt x="321" y="539"/>
                    </a:lnTo>
                    <a:lnTo>
                      <a:pt x="317" y="539"/>
                    </a:lnTo>
                    <a:lnTo>
                      <a:pt x="312" y="544"/>
                    </a:lnTo>
                    <a:lnTo>
                      <a:pt x="307" y="544"/>
                    </a:lnTo>
                    <a:lnTo>
                      <a:pt x="303" y="549"/>
                    </a:lnTo>
                    <a:lnTo>
                      <a:pt x="284" y="554"/>
                    </a:lnTo>
                    <a:lnTo>
                      <a:pt x="279" y="559"/>
                    </a:lnTo>
                    <a:lnTo>
                      <a:pt x="275" y="559"/>
                    </a:lnTo>
                    <a:lnTo>
                      <a:pt x="270" y="564"/>
                    </a:lnTo>
                    <a:lnTo>
                      <a:pt x="265" y="564"/>
                    </a:lnTo>
                    <a:lnTo>
                      <a:pt x="261" y="569"/>
                    </a:lnTo>
                    <a:lnTo>
                      <a:pt x="256" y="569"/>
                    </a:lnTo>
                    <a:lnTo>
                      <a:pt x="247" y="574"/>
                    </a:lnTo>
                    <a:lnTo>
                      <a:pt x="242" y="574"/>
                    </a:lnTo>
                    <a:lnTo>
                      <a:pt x="242" y="579"/>
                    </a:lnTo>
                    <a:lnTo>
                      <a:pt x="233" y="579"/>
                    </a:lnTo>
                    <a:lnTo>
                      <a:pt x="233" y="584"/>
                    </a:lnTo>
                    <a:lnTo>
                      <a:pt x="224" y="584"/>
                    </a:lnTo>
                    <a:lnTo>
                      <a:pt x="219" y="589"/>
                    </a:lnTo>
                    <a:lnTo>
                      <a:pt x="214" y="589"/>
                    </a:lnTo>
                    <a:lnTo>
                      <a:pt x="210" y="595"/>
                    </a:lnTo>
                    <a:lnTo>
                      <a:pt x="205" y="595"/>
                    </a:lnTo>
                    <a:lnTo>
                      <a:pt x="191" y="589"/>
                    </a:lnTo>
                    <a:lnTo>
                      <a:pt x="186" y="589"/>
                    </a:lnTo>
                    <a:lnTo>
                      <a:pt x="186" y="595"/>
                    </a:lnTo>
                    <a:lnTo>
                      <a:pt x="186" y="600"/>
                    </a:lnTo>
                    <a:lnTo>
                      <a:pt x="186" y="605"/>
                    </a:lnTo>
                    <a:lnTo>
                      <a:pt x="182" y="605"/>
                    </a:lnTo>
                    <a:lnTo>
                      <a:pt x="177" y="605"/>
                    </a:lnTo>
                    <a:lnTo>
                      <a:pt x="177" y="610"/>
                    </a:lnTo>
                    <a:lnTo>
                      <a:pt x="172" y="610"/>
                    </a:lnTo>
                    <a:lnTo>
                      <a:pt x="168" y="615"/>
                    </a:lnTo>
                    <a:lnTo>
                      <a:pt x="163" y="615"/>
                    </a:lnTo>
                    <a:lnTo>
                      <a:pt x="159" y="620"/>
                    </a:lnTo>
                    <a:lnTo>
                      <a:pt x="154" y="620"/>
                    </a:lnTo>
                    <a:lnTo>
                      <a:pt x="145" y="625"/>
                    </a:lnTo>
                    <a:lnTo>
                      <a:pt x="145" y="630"/>
                    </a:lnTo>
                    <a:lnTo>
                      <a:pt x="149" y="630"/>
                    </a:lnTo>
                    <a:lnTo>
                      <a:pt x="145" y="635"/>
                    </a:lnTo>
                    <a:lnTo>
                      <a:pt x="140" y="635"/>
                    </a:lnTo>
                    <a:lnTo>
                      <a:pt x="140" y="640"/>
                    </a:lnTo>
                    <a:lnTo>
                      <a:pt x="135" y="640"/>
                    </a:lnTo>
                    <a:lnTo>
                      <a:pt x="135" y="645"/>
                    </a:lnTo>
                    <a:lnTo>
                      <a:pt x="131" y="645"/>
                    </a:lnTo>
                    <a:lnTo>
                      <a:pt x="126" y="645"/>
                    </a:lnTo>
                    <a:lnTo>
                      <a:pt x="121" y="645"/>
                    </a:lnTo>
                    <a:lnTo>
                      <a:pt x="121" y="640"/>
                    </a:lnTo>
                    <a:lnTo>
                      <a:pt x="117" y="640"/>
                    </a:lnTo>
                    <a:lnTo>
                      <a:pt x="112" y="640"/>
                    </a:lnTo>
                    <a:lnTo>
                      <a:pt x="112" y="645"/>
                    </a:lnTo>
                    <a:lnTo>
                      <a:pt x="107" y="645"/>
                    </a:lnTo>
                    <a:lnTo>
                      <a:pt x="103" y="645"/>
                    </a:lnTo>
                    <a:lnTo>
                      <a:pt x="98" y="645"/>
                    </a:lnTo>
                    <a:lnTo>
                      <a:pt x="93" y="645"/>
                    </a:lnTo>
                    <a:lnTo>
                      <a:pt x="89" y="645"/>
                    </a:lnTo>
                    <a:lnTo>
                      <a:pt x="84" y="645"/>
                    </a:lnTo>
                    <a:lnTo>
                      <a:pt x="79" y="645"/>
                    </a:lnTo>
                    <a:lnTo>
                      <a:pt x="66" y="645"/>
                    </a:lnTo>
                    <a:lnTo>
                      <a:pt x="66" y="640"/>
                    </a:lnTo>
                    <a:lnTo>
                      <a:pt x="66" y="635"/>
                    </a:lnTo>
                    <a:lnTo>
                      <a:pt x="66" y="630"/>
                    </a:lnTo>
                    <a:lnTo>
                      <a:pt x="66" y="625"/>
                    </a:lnTo>
                    <a:lnTo>
                      <a:pt x="70" y="620"/>
                    </a:lnTo>
                    <a:lnTo>
                      <a:pt x="75" y="615"/>
                    </a:lnTo>
                    <a:lnTo>
                      <a:pt x="75" y="610"/>
                    </a:lnTo>
                    <a:lnTo>
                      <a:pt x="75" y="605"/>
                    </a:lnTo>
                    <a:lnTo>
                      <a:pt x="79" y="600"/>
                    </a:lnTo>
                    <a:lnTo>
                      <a:pt x="79" y="595"/>
                    </a:lnTo>
                    <a:lnTo>
                      <a:pt x="79" y="589"/>
                    </a:lnTo>
                    <a:lnTo>
                      <a:pt x="75" y="589"/>
                    </a:lnTo>
                    <a:lnTo>
                      <a:pt x="75" y="584"/>
                    </a:lnTo>
                    <a:lnTo>
                      <a:pt x="75" y="579"/>
                    </a:lnTo>
                    <a:lnTo>
                      <a:pt x="75" y="574"/>
                    </a:lnTo>
                    <a:lnTo>
                      <a:pt x="70" y="574"/>
                    </a:lnTo>
                    <a:lnTo>
                      <a:pt x="70" y="569"/>
                    </a:lnTo>
                    <a:lnTo>
                      <a:pt x="70" y="564"/>
                    </a:lnTo>
                    <a:lnTo>
                      <a:pt x="70" y="559"/>
                    </a:lnTo>
                    <a:lnTo>
                      <a:pt x="70" y="554"/>
                    </a:lnTo>
                    <a:lnTo>
                      <a:pt x="70" y="549"/>
                    </a:lnTo>
                    <a:lnTo>
                      <a:pt x="66" y="549"/>
                    </a:lnTo>
                    <a:lnTo>
                      <a:pt x="66" y="544"/>
                    </a:lnTo>
                    <a:lnTo>
                      <a:pt x="66" y="539"/>
                    </a:lnTo>
                    <a:lnTo>
                      <a:pt x="61" y="534"/>
                    </a:lnTo>
                    <a:lnTo>
                      <a:pt x="61" y="528"/>
                    </a:lnTo>
                    <a:lnTo>
                      <a:pt x="61" y="523"/>
                    </a:lnTo>
                    <a:lnTo>
                      <a:pt x="61" y="518"/>
                    </a:lnTo>
                    <a:lnTo>
                      <a:pt x="61" y="513"/>
                    </a:lnTo>
                    <a:lnTo>
                      <a:pt x="56" y="508"/>
                    </a:lnTo>
                    <a:lnTo>
                      <a:pt x="56" y="503"/>
                    </a:lnTo>
                    <a:lnTo>
                      <a:pt x="56" y="498"/>
                    </a:lnTo>
                    <a:lnTo>
                      <a:pt x="56" y="493"/>
                    </a:lnTo>
                    <a:lnTo>
                      <a:pt x="56" y="488"/>
                    </a:lnTo>
                    <a:lnTo>
                      <a:pt x="56" y="483"/>
                    </a:lnTo>
                    <a:lnTo>
                      <a:pt x="52" y="478"/>
                    </a:lnTo>
                    <a:lnTo>
                      <a:pt x="52" y="473"/>
                    </a:lnTo>
                    <a:lnTo>
                      <a:pt x="47" y="473"/>
                    </a:lnTo>
                    <a:lnTo>
                      <a:pt x="42" y="473"/>
                    </a:lnTo>
                    <a:lnTo>
                      <a:pt x="38" y="467"/>
                    </a:lnTo>
                    <a:lnTo>
                      <a:pt x="33" y="457"/>
                    </a:lnTo>
                    <a:lnTo>
                      <a:pt x="28" y="447"/>
                    </a:lnTo>
                    <a:lnTo>
                      <a:pt x="24" y="442"/>
                    </a:lnTo>
                    <a:lnTo>
                      <a:pt x="24" y="437"/>
                    </a:lnTo>
                    <a:lnTo>
                      <a:pt x="24" y="432"/>
                    </a:lnTo>
                    <a:lnTo>
                      <a:pt x="24" y="427"/>
                    </a:lnTo>
                    <a:lnTo>
                      <a:pt x="24" y="422"/>
                    </a:lnTo>
                    <a:lnTo>
                      <a:pt x="24" y="417"/>
                    </a:lnTo>
                    <a:lnTo>
                      <a:pt x="19" y="406"/>
                    </a:lnTo>
                    <a:lnTo>
                      <a:pt x="19" y="401"/>
                    </a:lnTo>
                    <a:lnTo>
                      <a:pt x="19" y="396"/>
                    </a:lnTo>
                    <a:lnTo>
                      <a:pt x="14" y="391"/>
                    </a:lnTo>
                    <a:lnTo>
                      <a:pt x="14" y="386"/>
                    </a:lnTo>
                    <a:lnTo>
                      <a:pt x="14" y="381"/>
                    </a:lnTo>
                    <a:lnTo>
                      <a:pt x="14" y="376"/>
                    </a:lnTo>
                    <a:lnTo>
                      <a:pt x="14" y="371"/>
                    </a:lnTo>
                    <a:lnTo>
                      <a:pt x="14" y="366"/>
                    </a:lnTo>
                    <a:lnTo>
                      <a:pt x="14" y="361"/>
                    </a:lnTo>
                    <a:lnTo>
                      <a:pt x="14" y="356"/>
                    </a:lnTo>
                    <a:lnTo>
                      <a:pt x="14" y="351"/>
                    </a:lnTo>
                    <a:lnTo>
                      <a:pt x="10" y="351"/>
                    </a:lnTo>
                    <a:lnTo>
                      <a:pt x="10" y="345"/>
                    </a:lnTo>
                    <a:lnTo>
                      <a:pt x="10" y="340"/>
                    </a:lnTo>
                    <a:lnTo>
                      <a:pt x="10" y="335"/>
                    </a:lnTo>
                    <a:lnTo>
                      <a:pt x="10" y="330"/>
                    </a:lnTo>
                    <a:lnTo>
                      <a:pt x="10" y="325"/>
                    </a:lnTo>
                    <a:lnTo>
                      <a:pt x="10" y="320"/>
                    </a:lnTo>
                    <a:lnTo>
                      <a:pt x="5" y="315"/>
                    </a:lnTo>
                    <a:lnTo>
                      <a:pt x="5" y="310"/>
                    </a:lnTo>
                    <a:lnTo>
                      <a:pt x="5" y="305"/>
                    </a:lnTo>
                    <a:lnTo>
                      <a:pt x="0" y="300"/>
                    </a:lnTo>
                    <a:lnTo>
                      <a:pt x="0" y="295"/>
                    </a:lnTo>
                    <a:lnTo>
                      <a:pt x="0" y="290"/>
                    </a:lnTo>
                    <a:lnTo>
                      <a:pt x="0" y="284"/>
                    </a:lnTo>
                    <a:lnTo>
                      <a:pt x="0" y="279"/>
                    </a:lnTo>
                    <a:lnTo>
                      <a:pt x="0" y="274"/>
                    </a:lnTo>
                    <a:lnTo>
                      <a:pt x="0" y="269"/>
                    </a:lnTo>
                    <a:lnTo>
                      <a:pt x="0" y="264"/>
                    </a:lnTo>
                    <a:lnTo>
                      <a:pt x="5" y="264"/>
                    </a:lnTo>
                    <a:lnTo>
                      <a:pt x="10" y="264"/>
                    </a:lnTo>
                    <a:lnTo>
                      <a:pt x="10" y="259"/>
                    </a:lnTo>
                    <a:lnTo>
                      <a:pt x="14" y="254"/>
                    </a:lnTo>
                    <a:lnTo>
                      <a:pt x="14" y="249"/>
                    </a:lnTo>
                    <a:lnTo>
                      <a:pt x="19" y="244"/>
                    </a:lnTo>
                    <a:lnTo>
                      <a:pt x="19" y="239"/>
                    </a:lnTo>
                    <a:lnTo>
                      <a:pt x="19" y="234"/>
                    </a:lnTo>
                    <a:lnTo>
                      <a:pt x="19" y="229"/>
                    </a:lnTo>
                    <a:lnTo>
                      <a:pt x="24" y="229"/>
                    </a:lnTo>
                    <a:lnTo>
                      <a:pt x="19" y="223"/>
                    </a:lnTo>
                    <a:lnTo>
                      <a:pt x="19" y="218"/>
                    </a:lnTo>
                    <a:lnTo>
                      <a:pt x="24" y="218"/>
                    </a:lnTo>
                    <a:lnTo>
                      <a:pt x="24" y="213"/>
                    </a:lnTo>
                    <a:lnTo>
                      <a:pt x="19" y="213"/>
                    </a:lnTo>
                    <a:lnTo>
                      <a:pt x="19" y="208"/>
                    </a:lnTo>
                    <a:lnTo>
                      <a:pt x="14" y="198"/>
                    </a:lnTo>
                    <a:lnTo>
                      <a:pt x="19" y="198"/>
                    </a:lnTo>
                    <a:lnTo>
                      <a:pt x="28" y="193"/>
                    </a:lnTo>
                    <a:lnTo>
                      <a:pt x="33" y="193"/>
                    </a:lnTo>
                    <a:lnTo>
                      <a:pt x="33" y="203"/>
                    </a:lnTo>
                    <a:lnTo>
                      <a:pt x="47" y="203"/>
                    </a:lnTo>
                    <a:lnTo>
                      <a:pt x="56" y="198"/>
                    </a:lnTo>
                    <a:lnTo>
                      <a:pt x="56" y="193"/>
                    </a:lnTo>
                    <a:lnTo>
                      <a:pt x="52" y="188"/>
                    </a:lnTo>
                    <a:lnTo>
                      <a:pt x="52" y="178"/>
                    </a:lnTo>
                    <a:lnTo>
                      <a:pt x="56" y="173"/>
                    </a:lnTo>
                    <a:lnTo>
                      <a:pt x="56" y="168"/>
                    </a:lnTo>
                    <a:lnTo>
                      <a:pt x="56" y="162"/>
                    </a:lnTo>
                    <a:lnTo>
                      <a:pt x="56" y="157"/>
                    </a:lnTo>
                    <a:lnTo>
                      <a:pt x="52" y="157"/>
                    </a:lnTo>
                    <a:lnTo>
                      <a:pt x="52" y="152"/>
                    </a:lnTo>
                    <a:lnTo>
                      <a:pt x="52" y="147"/>
                    </a:lnTo>
                    <a:lnTo>
                      <a:pt x="47" y="142"/>
                    </a:lnTo>
                    <a:lnTo>
                      <a:pt x="42" y="137"/>
                    </a:lnTo>
                    <a:lnTo>
                      <a:pt x="42" y="132"/>
                    </a:lnTo>
                    <a:lnTo>
                      <a:pt x="42" y="127"/>
                    </a:lnTo>
                    <a:lnTo>
                      <a:pt x="38" y="127"/>
                    </a:lnTo>
                    <a:lnTo>
                      <a:pt x="38" y="122"/>
                    </a:lnTo>
                    <a:lnTo>
                      <a:pt x="42" y="122"/>
                    </a:lnTo>
                    <a:lnTo>
                      <a:pt x="42" y="117"/>
                    </a:lnTo>
                    <a:lnTo>
                      <a:pt x="42" y="112"/>
                    </a:lnTo>
                    <a:lnTo>
                      <a:pt x="42" y="107"/>
                    </a:lnTo>
                    <a:lnTo>
                      <a:pt x="42" y="101"/>
                    </a:lnTo>
                    <a:lnTo>
                      <a:pt x="42" y="96"/>
                    </a:lnTo>
                    <a:lnTo>
                      <a:pt x="42" y="91"/>
                    </a:lnTo>
                    <a:lnTo>
                      <a:pt x="47" y="91"/>
                    </a:lnTo>
                    <a:lnTo>
                      <a:pt x="42" y="86"/>
                    </a:lnTo>
                    <a:lnTo>
                      <a:pt x="42" y="81"/>
                    </a:lnTo>
                    <a:lnTo>
                      <a:pt x="42" y="76"/>
                    </a:lnTo>
                    <a:lnTo>
                      <a:pt x="38" y="71"/>
                    </a:lnTo>
                    <a:lnTo>
                      <a:pt x="42" y="66"/>
                    </a:lnTo>
                    <a:lnTo>
                      <a:pt x="38" y="56"/>
                    </a:lnTo>
                    <a:lnTo>
                      <a:pt x="33" y="51"/>
                    </a:lnTo>
                    <a:lnTo>
                      <a:pt x="33" y="46"/>
                    </a:lnTo>
                    <a:lnTo>
                      <a:pt x="28" y="40"/>
                    </a:lnTo>
                    <a:lnTo>
                      <a:pt x="28" y="35"/>
                    </a:lnTo>
                    <a:lnTo>
                      <a:pt x="24" y="30"/>
                    </a:lnTo>
                    <a:lnTo>
                      <a:pt x="19" y="20"/>
                    </a:lnTo>
                    <a:lnTo>
                      <a:pt x="24" y="20"/>
                    </a:lnTo>
                    <a:lnTo>
                      <a:pt x="33" y="15"/>
                    </a:lnTo>
                    <a:lnTo>
                      <a:pt x="38" y="15"/>
                    </a:lnTo>
                    <a:lnTo>
                      <a:pt x="47" y="15"/>
                    </a:lnTo>
                    <a:lnTo>
                      <a:pt x="56" y="15"/>
                    </a:lnTo>
                    <a:lnTo>
                      <a:pt x="61" y="15"/>
                    </a:lnTo>
                    <a:lnTo>
                      <a:pt x="61" y="10"/>
                    </a:lnTo>
                    <a:lnTo>
                      <a:pt x="66" y="10"/>
                    </a:lnTo>
                    <a:lnTo>
                      <a:pt x="89" y="10"/>
                    </a:lnTo>
                    <a:lnTo>
                      <a:pt x="93" y="10"/>
                    </a:lnTo>
                    <a:lnTo>
                      <a:pt x="98" y="10"/>
                    </a:lnTo>
                    <a:lnTo>
                      <a:pt x="103" y="10"/>
                    </a:lnTo>
                    <a:lnTo>
                      <a:pt x="117" y="5"/>
                    </a:lnTo>
                    <a:lnTo>
                      <a:pt x="126" y="5"/>
                    </a:lnTo>
                    <a:lnTo>
                      <a:pt x="135" y="5"/>
                    </a:lnTo>
                    <a:lnTo>
                      <a:pt x="140" y="5"/>
                    </a:lnTo>
                    <a:lnTo>
                      <a:pt x="145" y="5"/>
                    </a:lnTo>
                    <a:lnTo>
                      <a:pt x="154" y="5"/>
                    </a:lnTo>
                    <a:lnTo>
                      <a:pt x="159" y="5"/>
                    </a:lnTo>
                    <a:lnTo>
                      <a:pt x="163" y="5"/>
                    </a:lnTo>
                    <a:lnTo>
                      <a:pt x="163" y="0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1" y="0"/>
                    </a:lnTo>
                    <a:lnTo>
                      <a:pt x="196" y="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CC9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81" name="Freeform 92"/>
              <p:cNvSpPr>
                <a:spLocks/>
              </p:cNvSpPr>
              <p:nvPr/>
            </p:nvSpPr>
            <p:spPr bwMode="auto">
              <a:xfrm>
                <a:off x="1174" y="2027"/>
                <a:ext cx="525" cy="661"/>
              </a:xfrm>
              <a:custGeom>
                <a:avLst/>
                <a:gdLst>
                  <a:gd name="T0" fmla="*/ 488 w 525"/>
                  <a:gd name="T1" fmla="*/ 534 h 661"/>
                  <a:gd name="T2" fmla="*/ 460 w 525"/>
                  <a:gd name="T3" fmla="*/ 549 h 661"/>
                  <a:gd name="T4" fmla="*/ 437 w 525"/>
                  <a:gd name="T5" fmla="*/ 564 h 661"/>
                  <a:gd name="T6" fmla="*/ 404 w 525"/>
                  <a:gd name="T7" fmla="*/ 579 h 661"/>
                  <a:gd name="T8" fmla="*/ 376 w 525"/>
                  <a:gd name="T9" fmla="*/ 595 h 661"/>
                  <a:gd name="T10" fmla="*/ 344 w 525"/>
                  <a:gd name="T11" fmla="*/ 615 h 661"/>
                  <a:gd name="T12" fmla="*/ 307 w 525"/>
                  <a:gd name="T13" fmla="*/ 640 h 661"/>
                  <a:gd name="T14" fmla="*/ 283 w 525"/>
                  <a:gd name="T15" fmla="*/ 650 h 661"/>
                  <a:gd name="T16" fmla="*/ 251 w 525"/>
                  <a:gd name="T17" fmla="*/ 661 h 661"/>
                  <a:gd name="T18" fmla="*/ 228 w 525"/>
                  <a:gd name="T19" fmla="*/ 640 h 661"/>
                  <a:gd name="T20" fmla="*/ 228 w 525"/>
                  <a:gd name="T21" fmla="*/ 600 h 661"/>
                  <a:gd name="T22" fmla="*/ 209 w 525"/>
                  <a:gd name="T23" fmla="*/ 544 h 661"/>
                  <a:gd name="T24" fmla="*/ 204 w 525"/>
                  <a:gd name="T25" fmla="*/ 498 h 661"/>
                  <a:gd name="T26" fmla="*/ 181 w 525"/>
                  <a:gd name="T27" fmla="*/ 432 h 661"/>
                  <a:gd name="T28" fmla="*/ 139 w 525"/>
                  <a:gd name="T29" fmla="*/ 335 h 661"/>
                  <a:gd name="T30" fmla="*/ 130 w 525"/>
                  <a:gd name="T31" fmla="*/ 310 h 661"/>
                  <a:gd name="T32" fmla="*/ 116 w 525"/>
                  <a:gd name="T33" fmla="*/ 279 h 661"/>
                  <a:gd name="T34" fmla="*/ 102 w 525"/>
                  <a:gd name="T35" fmla="*/ 254 h 661"/>
                  <a:gd name="T36" fmla="*/ 88 w 525"/>
                  <a:gd name="T37" fmla="*/ 218 h 661"/>
                  <a:gd name="T38" fmla="*/ 79 w 525"/>
                  <a:gd name="T39" fmla="*/ 198 h 661"/>
                  <a:gd name="T40" fmla="*/ 65 w 525"/>
                  <a:gd name="T41" fmla="*/ 173 h 661"/>
                  <a:gd name="T42" fmla="*/ 56 w 525"/>
                  <a:gd name="T43" fmla="*/ 142 h 661"/>
                  <a:gd name="T44" fmla="*/ 42 w 525"/>
                  <a:gd name="T45" fmla="*/ 112 h 661"/>
                  <a:gd name="T46" fmla="*/ 28 w 525"/>
                  <a:gd name="T47" fmla="*/ 76 h 661"/>
                  <a:gd name="T48" fmla="*/ 18 w 525"/>
                  <a:gd name="T49" fmla="*/ 56 h 661"/>
                  <a:gd name="T50" fmla="*/ 0 w 525"/>
                  <a:gd name="T51" fmla="*/ 15 h 661"/>
                  <a:gd name="T52" fmla="*/ 84 w 525"/>
                  <a:gd name="T53" fmla="*/ 0 h 661"/>
                  <a:gd name="T54" fmla="*/ 116 w 525"/>
                  <a:gd name="T55" fmla="*/ 0 h 661"/>
                  <a:gd name="T56" fmla="*/ 144 w 525"/>
                  <a:gd name="T57" fmla="*/ 0 h 661"/>
                  <a:gd name="T58" fmla="*/ 195 w 525"/>
                  <a:gd name="T59" fmla="*/ 5 h 661"/>
                  <a:gd name="T60" fmla="*/ 223 w 525"/>
                  <a:gd name="T61" fmla="*/ 5 h 661"/>
                  <a:gd name="T62" fmla="*/ 260 w 525"/>
                  <a:gd name="T63" fmla="*/ 10 h 661"/>
                  <a:gd name="T64" fmla="*/ 302 w 525"/>
                  <a:gd name="T65" fmla="*/ 20 h 661"/>
                  <a:gd name="T66" fmla="*/ 325 w 525"/>
                  <a:gd name="T67" fmla="*/ 20 h 661"/>
                  <a:gd name="T68" fmla="*/ 362 w 525"/>
                  <a:gd name="T69" fmla="*/ 30 h 661"/>
                  <a:gd name="T70" fmla="*/ 386 w 525"/>
                  <a:gd name="T71" fmla="*/ 35 h 661"/>
                  <a:gd name="T72" fmla="*/ 414 w 525"/>
                  <a:gd name="T73" fmla="*/ 40 h 661"/>
                  <a:gd name="T74" fmla="*/ 423 w 525"/>
                  <a:gd name="T75" fmla="*/ 61 h 661"/>
                  <a:gd name="T76" fmla="*/ 423 w 525"/>
                  <a:gd name="T77" fmla="*/ 96 h 661"/>
                  <a:gd name="T78" fmla="*/ 432 w 525"/>
                  <a:gd name="T79" fmla="*/ 117 h 661"/>
                  <a:gd name="T80" fmla="*/ 446 w 525"/>
                  <a:gd name="T81" fmla="*/ 122 h 661"/>
                  <a:gd name="T82" fmla="*/ 451 w 525"/>
                  <a:gd name="T83" fmla="*/ 162 h 661"/>
                  <a:gd name="T84" fmla="*/ 465 w 525"/>
                  <a:gd name="T85" fmla="*/ 173 h 661"/>
                  <a:gd name="T86" fmla="*/ 488 w 525"/>
                  <a:gd name="T87" fmla="*/ 168 h 661"/>
                  <a:gd name="T88" fmla="*/ 502 w 525"/>
                  <a:gd name="T89" fmla="*/ 188 h 661"/>
                  <a:gd name="T90" fmla="*/ 502 w 525"/>
                  <a:gd name="T91" fmla="*/ 223 h 661"/>
                  <a:gd name="T92" fmla="*/ 507 w 525"/>
                  <a:gd name="T93" fmla="*/ 254 h 661"/>
                  <a:gd name="T94" fmla="*/ 507 w 525"/>
                  <a:gd name="T95" fmla="*/ 284 h 661"/>
                  <a:gd name="T96" fmla="*/ 511 w 525"/>
                  <a:gd name="T97" fmla="*/ 310 h 661"/>
                  <a:gd name="T98" fmla="*/ 511 w 525"/>
                  <a:gd name="T99" fmla="*/ 335 h 661"/>
                  <a:gd name="T100" fmla="*/ 511 w 525"/>
                  <a:gd name="T101" fmla="*/ 391 h 661"/>
                  <a:gd name="T102" fmla="*/ 516 w 525"/>
                  <a:gd name="T103" fmla="*/ 427 h 661"/>
                  <a:gd name="T104" fmla="*/ 516 w 525"/>
                  <a:gd name="T105" fmla="*/ 467 h 661"/>
                  <a:gd name="T106" fmla="*/ 521 w 525"/>
                  <a:gd name="T107" fmla="*/ 498 h 66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25"/>
                  <a:gd name="T163" fmla="*/ 0 h 661"/>
                  <a:gd name="T164" fmla="*/ 525 w 525"/>
                  <a:gd name="T165" fmla="*/ 661 h 66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25" h="661">
                    <a:moveTo>
                      <a:pt x="525" y="508"/>
                    </a:moveTo>
                    <a:lnTo>
                      <a:pt x="521" y="508"/>
                    </a:lnTo>
                    <a:lnTo>
                      <a:pt x="502" y="523"/>
                    </a:lnTo>
                    <a:lnTo>
                      <a:pt x="497" y="523"/>
                    </a:lnTo>
                    <a:lnTo>
                      <a:pt x="493" y="528"/>
                    </a:lnTo>
                    <a:lnTo>
                      <a:pt x="488" y="534"/>
                    </a:lnTo>
                    <a:lnTo>
                      <a:pt x="483" y="534"/>
                    </a:lnTo>
                    <a:lnTo>
                      <a:pt x="479" y="539"/>
                    </a:lnTo>
                    <a:lnTo>
                      <a:pt x="474" y="544"/>
                    </a:lnTo>
                    <a:lnTo>
                      <a:pt x="469" y="544"/>
                    </a:lnTo>
                    <a:lnTo>
                      <a:pt x="465" y="549"/>
                    </a:lnTo>
                    <a:lnTo>
                      <a:pt x="460" y="549"/>
                    </a:lnTo>
                    <a:lnTo>
                      <a:pt x="455" y="554"/>
                    </a:lnTo>
                    <a:lnTo>
                      <a:pt x="451" y="554"/>
                    </a:lnTo>
                    <a:lnTo>
                      <a:pt x="446" y="559"/>
                    </a:lnTo>
                    <a:lnTo>
                      <a:pt x="442" y="559"/>
                    </a:lnTo>
                    <a:lnTo>
                      <a:pt x="437" y="559"/>
                    </a:lnTo>
                    <a:lnTo>
                      <a:pt x="437" y="564"/>
                    </a:lnTo>
                    <a:lnTo>
                      <a:pt x="432" y="564"/>
                    </a:lnTo>
                    <a:lnTo>
                      <a:pt x="428" y="569"/>
                    </a:lnTo>
                    <a:lnTo>
                      <a:pt x="423" y="569"/>
                    </a:lnTo>
                    <a:lnTo>
                      <a:pt x="418" y="574"/>
                    </a:lnTo>
                    <a:lnTo>
                      <a:pt x="409" y="579"/>
                    </a:lnTo>
                    <a:lnTo>
                      <a:pt x="404" y="579"/>
                    </a:lnTo>
                    <a:lnTo>
                      <a:pt x="400" y="584"/>
                    </a:lnTo>
                    <a:lnTo>
                      <a:pt x="395" y="589"/>
                    </a:lnTo>
                    <a:lnTo>
                      <a:pt x="390" y="589"/>
                    </a:lnTo>
                    <a:lnTo>
                      <a:pt x="386" y="595"/>
                    </a:lnTo>
                    <a:lnTo>
                      <a:pt x="381" y="595"/>
                    </a:lnTo>
                    <a:lnTo>
                      <a:pt x="376" y="595"/>
                    </a:lnTo>
                    <a:lnTo>
                      <a:pt x="376" y="600"/>
                    </a:lnTo>
                    <a:lnTo>
                      <a:pt x="372" y="600"/>
                    </a:lnTo>
                    <a:lnTo>
                      <a:pt x="367" y="600"/>
                    </a:lnTo>
                    <a:lnTo>
                      <a:pt x="358" y="610"/>
                    </a:lnTo>
                    <a:lnTo>
                      <a:pt x="349" y="615"/>
                    </a:lnTo>
                    <a:lnTo>
                      <a:pt x="344" y="615"/>
                    </a:lnTo>
                    <a:lnTo>
                      <a:pt x="339" y="620"/>
                    </a:lnTo>
                    <a:lnTo>
                      <a:pt x="335" y="620"/>
                    </a:lnTo>
                    <a:lnTo>
                      <a:pt x="325" y="625"/>
                    </a:lnTo>
                    <a:lnTo>
                      <a:pt x="321" y="630"/>
                    </a:lnTo>
                    <a:lnTo>
                      <a:pt x="311" y="635"/>
                    </a:lnTo>
                    <a:lnTo>
                      <a:pt x="307" y="640"/>
                    </a:lnTo>
                    <a:lnTo>
                      <a:pt x="302" y="640"/>
                    </a:lnTo>
                    <a:lnTo>
                      <a:pt x="297" y="640"/>
                    </a:lnTo>
                    <a:lnTo>
                      <a:pt x="297" y="645"/>
                    </a:lnTo>
                    <a:lnTo>
                      <a:pt x="293" y="645"/>
                    </a:lnTo>
                    <a:lnTo>
                      <a:pt x="288" y="650"/>
                    </a:lnTo>
                    <a:lnTo>
                      <a:pt x="283" y="650"/>
                    </a:lnTo>
                    <a:lnTo>
                      <a:pt x="283" y="656"/>
                    </a:lnTo>
                    <a:lnTo>
                      <a:pt x="279" y="656"/>
                    </a:lnTo>
                    <a:lnTo>
                      <a:pt x="274" y="656"/>
                    </a:lnTo>
                    <a:lnTo>
                      <a:pt x="265" y="656"/>
                    </a:lnTo>
                    <a:lnTo>
                      <a:pt x="256" y="661"/>
                    </a:lnTo>
                    <a:lnTo>
                      <a:pt x="251" y="661"/>
                    </a:lnTo>
                    <a:lnTo>
                      <a:pt x="246" y="656"/>
                    </a:lnTo>
                    <a:lnTo>
                      <a:pt x="246" y="645"/>
                    </a:lnTo>
                    <a:lnTo>
                      <a:pt x="242" y="645"/>
                    </a:lnTo>
                    <a:lnTo>
                      <a:pt x="237" y="640"/>
                    </a:lnTo>
                    <a:lnTo>
                      <a:pt x="232" y="640"/>
                    </a:lnTo>
                    <a:lnTo>
                      <a:pt x="228" y="640"/>
                    </a:lnTo>
                    <a:lnTo>
                      <a:pt x="228" y="635"/>
                    </a:lnTo>
                    <a:lnTo>
                      <a:pt x="223" y="630"/>
                    </a:lnTo>
                    <a:lnTo>
                      <a:pt x="228" y="620"/>
                    </a:lnTo>
                    <a:lnTo>
                      <a:pt x="228" y="615"/>
                    </a:lnTo>
                    <a:lnTo>
                      <a:pt x="228" y="605"/>
                    </a:lnTo>
                    <a:lnTo>
                      <a:pt x="228" y="600"/>
                    </a:lnTo>
                    <a:lnTo>
                      <a:pt x="218" y="579"/>
                    </a:lnTo>
                    <a:lnTo>
                      <a:pt x="218" y="574"/>
                    </a:lnTo>
                    <a:lnTo>
                      <a:pt x="218" y="569"/>
                    </a:lnTo>
                    <a:lnTo>
                      <a:pt x="214" y="559"/>
                    </a:lnTo>
                    <a:lnTo>
                      <a:pt x="214" y="554"/>
                    </a:lnTo>
                    <a:lnTo>
                      <a:pt x="209" y="544"/>
                    </a:lnTo>
                    <a:lnTo>
                      <a:pt x="209" y="539"/>
                    </a:lnTo>
                    <a:lnTo>
                      <a:pt x="209" y="528"/>
                    </a:lnTo>
                    <a:lnTo>
                      <a:pt x="209" y="518"/>
                    </a:lnTo>
                    <a:lnTo>
                      <a:pt x="209" y="503"/>
                    </a:lnTo>
                    <a:lnTo>
                      <a:pt x="204" y="503"/>
                    </a:lnTo>
                    <a:lnTo>
                      <a:pt x="204" y="498"/>
                    </a:lnTo>
                    <a:lnTo>
                      <a:pt x="200" y="488"/>
                    </a:lnTo>
                    <a:lnTo>
                      <a:pt x="200" y="483"/>
                    </a:lnTo>
                    <a:lnTo>
                      <a:pt x="200" y="478"/>
                    </a:lnTo>
                    <a:lnTo>
                      <a:pt x="195" y="467"/>
                    </a:lnTo>
                    <a:lnTo>
                      <a:pt x="186" y="442"/>
                    </a:lnTo>
                    <a:lnTo>
                      <a:pt x="181" y="432"/>
                    </a:lnTo>
                    <a:lnTo>
                      <a:pt x="172" y="412"/>
                    </a:lnTo>
                    <a:lnTo>
                      <a:pt x="153" y="376"/>
                    </a:lnTo>
                    <a:lnTo>
                      <a:pt x="144" y="356"/>
                    </a:lnTo>
                    <a:lnTo>
                      <a:pt x="144" y="345"/>
                    </a:lnTo>
                    <a:lnTo>
                      <a:pt x="139" y="340"/>
                    </a:lnTo>
                    <a:lnTo>
                      <a:pt x="139" y="335"/>
                    </a:lnTo>
                    <a:lnTo>
                      <a:pt x="135" y="330"/>
                    </a:lnTo>
                    <a:lnTo>
                      <a:pt x="135" y="325"/>
                    </a:lnTo>
                    <a:lnTo>
                      <a:pt x="135" y="320"/>
                    </a:lnTo>
                    <a:lnTo>
                      <a:pt x="130" y="320"/>
                    </a:lnTo>
                    <a:lnTo>
                      <a:pt x="130" y="315"/>
                    </a:lnTo>
                    <a:lnTo>
                      <a:pt x="130" y="310"/>
                    </a:lnTo>
                    <a:lnTo>
                      <a:pt x="125" y="310"/>
                    </a:lnTo>
                    <a:lnTo>
                      <a:pt x="125" y="305"/>
                    </a:lnTo>
                    <a:lnTo>
                      <a:pt x="121" y="300"/>
                    </a:lnTo>
                    <a:lnTo>
                      <a:pt x="121" y="295"/>
                    </a:lnTo>
                    <a:lnTo>
                      <a:pt x="116" y="284"/>
                    </a:lnTo>
                    <a:lnTo>
                      <a:pt x="116" y="279"/>
                    </a:lnTo>
                    <a:lnTo>
                      <a:pt x="111" y="279"/>
                    </a:lnTo>
                    <a:lnTo>
                      <a:pt x="111" y="274"/>
                    </a:lnTo>
                    <a:lnTo>
                      <a:pt x="111" y="269"/>
                    </a:lnTo>
                    <a:lnTo>
                      <a:pt x="107" y="264"/>
                    </a:lnTo>
                    <a:lnTo>
                      <a:pt x="107" y="259"/>
                    </a:lnTo>
                    <a:lnTo>
                      <a:pt x="102" y="254"/>
                    </a:lnTo>
                    <a:lnTo>
                      <a:pt x="102" y="249"/>
                    </a:lnTo>
                    <a:lnTo>
                      <a:pt x="98" y="244"/>
                    </a:lnTo>
                    <a:lnTo>
                      <a:pt x="98" y="239"/>
                    </a:lnTo>
                    <a:lnTo>
                      <a:pt x="98" y="234"/>
                    </a:lnTo>
                    <a:lnTo>
                      <a:pt x="88" y="223"/>
                    </a:lnTo>
                    <a:lnTo>
                      <a:pt x="88" y="218"/>
                    </a:lnTo>
                    <a:lnTo>
                      <a:pt x="88" y="213"/>
                    </a:lnTo>
                    <a:lnTo>
                      <a:pt x="84" y="213"/>
                    </a:lnTo>
                    <a:lnTo>
                      <a:pt x="84" y="208"/>
                    </a:lnTo>
                    <a:lnTo>
                      <a:pt x="84" y="203"/>
                    </a:lnTo>
                    <a:lnTo>
                      <a:pt x="79" y="203"/>
                    </a:lnTo>
                    <a:lnTo>
                      <a:pt x="79" y="198"/>
                    </a:lnTo>
                    <a:lnTo>
                      <a:pt x="74" y="188"/>
                    </a:lnTo>
                    <a:lnTo>
                      <a:pt x="74" y="183"/>
                    </a:lnTo>
                    <a:lnTo>
                      <a:pt x="70" y="183"/>
                    </a:lnTo>
                    <a:lnTo>
                      <a:pt x="70" y="178"/>
                    </a:lnTo>
                    <a:lnTo>
                      <a:pt x="70" y="173"/>
                    </a:lnTo>
                    <a:lnTo>
                      <a:pt x="65" y="173"/>
                    </a:lnTo>
                    <a:lnTo>
                      <a:pt x="65" y="168"/>
                    </a:lnTo>
                    <a:lnTo>
                      <a:pt x="65" y="162"/>
                    </a:lnTo>
                    <a:lnTo>
                      <a:pt x="60" y="152"/>
                    </a:lnTo>
                    <a:lnTo>
                      <a:pt x="60" y="147"/>
                    </a:lnTo>
                    <a:lnTo>
                      <a:pt x="56" y="147"/>
                    </a:lnTo>
                    <a:lnTo>
                      <a:pt x="56" y="142"/>
                    </a:lnTo>
                    <a:lnTo>
                      <a:pt x="51" y="137"/>
                    </a:lnTo>
                    <a:lnTo>
                      <a:pt x="51" y="132"/>
                    </a:lnTo>
                    <a:lnTo>
                      <a:pt x="51" y="127"/>
                    </a:lnTo>
                    <a:lnTo>
                      <a:pt x="46" y="127"/>
                    </a:lnTo>
                    <a:lnTo>
                      <a:pt x="46" y="122"/>
                    </a:lnTo>
                    <a:lnTo>
                      <a:pt x="42" y="112"/>
                    </a:lnTo>
                    <a:lnTo>
                      <a:pt x="42" y="107"/>
                    </a:lnTo>
                    <a:lnTo>
                      <a:pt x="37" y="107"/>
                    </a:lnTo>
                    <a:lnTo>
                      <a:pt x="37" y="101"/>
                    </a:lnTo>
                    <a:lnTo>
                      <a:pt x="37" y="96"/>
                    </a:lnTo>
                    <a:lnTo>
                      <a:pt x="32" y="96"/>
                    </a:lnTo>
                    <a:lnTo>
                      <a:pt x="28" y="76"/>
                    </a:lnTo>
                    <a:lnTo>
                      <a:pt x="28" y="71"/>
                    </a:lnTo>
                    <a:lnTo>
                      <a:pt x="23" y="71"/>
                    </a:lnTo>
                    <a:lnTo>
                      <a:pt x="23" y="66"/>
                    </a:lnTo>
                    <a:lnTo>
                      <a:pt x="23" y="61"/>
                    </a:lnTo>
                    <a:lnTo>
                      <a:pt x="18" y="61"/>
                    </a:lnTo>
                    <a:lnTo>
                      <a:pt x="18" y="56"/>
                    </a:lnTo>
                    <a:lnTo>
                      <a:pt x="18" y="51"/>
                    </a:lnTo>
                    <a:lnTo>
                      <a:pt x="14" y="51"/>
                    </a:lnTo>
                    <a:lnTo>
                      <a:pt x="14" y="46"/>
                    </a:lnTo>
                    <a:lnTo>
                      <a:pt x="5" y="25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28" y="5"/>
                    </a:lnTo>
                    <a:lnTo>
                      <a:pt x="51" y="0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84" y="0"/>
                    </a:lnTo>
                    <a:lnTo>
                      <a:pt x="88" y="0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7" y="0"/>
                    </a:lnTo>
                    <a:lnTo>
                      <a:pt x="111" y="0"/>
                    </a:lnTo>
                    <a:lnTo>
                      <a:pt x="116" y="0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5" y="0"/>
                    </a:lnTo>
                    <a:lnTo>
                      <a:pt x="139" y="0"/>
                    </a:lnTo>
                    <a:lnTo>
                      <a:pt x="144" y="0"/>
                    </a:lnTo>
                    <a:lnTo>
                      <a:pt x="153" y="0"/>
                    </a:lnTo>
                    <a:lnTo>
                      <a:pt x="167" y="0"/>
                    </a:lnTo>
                    <a:lnTo>
                      <a:pt x="172" y="0"/>
                    </a:lnTo>
                    <a:lnTo>
                      <a:pt x="177" y="0"/>
                    </a:lnTo>
                    <a:lnTo>
                      <a:pt x="186" y="5"/>
                    </a:lnTo>
                    <a:lnTo>
                      <a:pt x="195" y="5"/>
                    </a:lnTo>
                    <a:lnTo>
                      <a:pt x="200" y="5"/>
                    </a:lnTo>
                    <a:lnTo>
                      <a:pt x="204" y="5"/>
                    </a:lnTo>
                    <a:lnTo>
                      <a:pt x="209" y="5"/>
                    </a:lnTo>
                    <a:lnTo>
                      <a:pt x="214" y="5"/>
                    </a:lnTo>
                    <a:lnTo>
                      <a:pt x="218" y="5"/>
                    </a:lnTo>
                    <a:lnTo>
                      <a:pt x="223" y="5"/>
                    </a:lnTo>
                    <a:lnTo>
                      <a:pt x="232" y="10"/>
                    </a:lnTo>
                    <a:lnTo>
                      <a:pt x="237" y="10"/>
                    </a:lnTo>
                    <a:lnTo>
                      <a:pt x="242" y="10"/>
                    </a:lnTo>
                    <a:lnTo>
                      <a:pt x="246" y="10"/>
                    </a:lnTo>
                    <a:lnTo>
                      <a:pt x="256" y="10"/>
                    </a:lnTo>
                    <a:lnTo>
                      <a:pt x="260" y="10"/>
                    </a:lnTo>
                    <a:lnTo>
                      <a:pt x="265" y="10"/>
                    </a:lnTo>
                    <a:lnTo>
                      <a:pt x="265" y="15"/>
                    </a:lnTo>
                    <a:lnTo>
                      <a:pt x="274" y="15"/>
                    </a:lnTo>
                    <a:lnTo>
                      <a:pt x="279" y="15"/>
                    </a:lnTo>
                    <a:lnTo>
                      <a:pt x="283" y="15"/>
                    </a:lnTo>
                    <a:lnTo>
                      <a:pt x="302" y="20"/>
                    </a:lnTo>
                    <a:lnTo>
                      <a:pt x="302" y="15"/>
                    </a:lnTo>
                    <a:lnTo>
                      <a:pt x="307" y="20"/>
                    </a:lnTo>
                    <a:lnTo>
                      <a:pt x="311" y="20"/>
                    </a:lnTo>
                    <a:lnTo>
                      <a:pt x="316" y="20"/>
                    </a:lnTo>
                    <a:lnTo>
                      <a:pt x="321" y="20"/>
                    </a:lnTo>
                    <a:lnTo>
                      <a:pt x="325" y="20"/>
                    </a:lnTo>
                    <a:lnTo>
                      <a:pt x="335" y="25"/>
                    </a:lnTo>
                    <a:lnTo>
                      <a:pt x="344" y="25"/>
                    </a:lnTo>
                    <a:lnTo>
                      <a:pt x="349" y="25"/>
                    </a:lnTo>
                    <a:lnTo>
                      <a:pt x="353" y="25"/>
                    </a:lnTo>
                    <a:lnTo>
                      <a:pt x="358" y="30"/>
                    </a:lnTo>
                    <a:lnTo>
                      <a:pt x="362" y="30"/>
                    </a:lnTo>
                    <a:lnTo>
                      <a:pt x="367" y="30"/>
                    </a:lnTo>
                    <a:lnTo>
                      <a:pt x="372" y="30"/>
                    </a:lnTo>
                    <a:lnTo>
                      <a:pt x="376" y="30"/>
                    </a:lnTo>
                    <a:lnTo>
                      <a:pt x="381" y="30"/>
                    </a:lnTo>
                    <a:lnTo>
                      <a:pt x="386" y="30"/>
                    </a:lnTo>
                    <a:lnTo>
                      <a:pt x="386" y="35"/>
                    </a:lnTo>
                    <a:lnTo>
                      <a:pt x="390" y="35"/>
                    </a:lnTo>
                    <a:lnTo>
                      <a:pt x="395" y="35"/>
                    </a:lnTo>
                    <a:lnTo>
                      <a:pt x="400" y="35"/>
                    </a:lnTo>
                    <a:lnTo>
                      <a:pt x="404" y="35"/>
                    </a:lnTo>
                    <a:lnTo>
                      <a:pt x="409" y="40"/>
                    </a:lnTo>
                    <a:lnTo>
                      <a:pt x="414" y="40"/>
                    </a:lnTo>
                    <a:lnTo>
                      <a:pt x="418" y="40"/>
                    </a:lnTo>
                    <a:lnTo>
                      <a:pt x="418" y="46"/>
                    </a:lnTo>
                    <a:lnTo>
                      <a:pt x="423" y="46"/>
                    </a:lnTo>
                    <a:lnTo>
                      <a:pt x="423" y="51"/>
                    </a:lnTo>
                    <a:lnTo>
                      <a:pt x="423" y="56"/>
                    </a:lnTo>
                    <a:lnTo>
                      <a:pt x="423" y="61"/>
                    </a:lnTo>
                    <a:lnTo>
                      <a:pt x="423" y="76"/>
                    </a:lnTo>
                    <a:lnTo>
                      <a:pt x="423" y="86"/>
                    </a:lnTo>
                    <a:lnTo>
                      <a:pt x="423" y="91"/>
                    </a:lnTo>
                    <a:lnTo>
                      <a:pt x="423" y="96"/>
                    </a:lnTo>
                    <a:lnTo>
                      <a:pt x="428" y="96"/>
                    </a:lnTo>
                    <a:lnTo>
                      <a:pt x="423" y="96"/>
                    </a:lnTo>
                    <a:lnTo>
                      <a:pt x="428" y="96"/>
                    </a:lnTo>
                    <a:lnTo>
                      <a:pt x="428" y="101"/>
                    </a:lnTo>
                    <a:lnTo>
                      <a:pt x="428" y="107"/>
                    </a:lnTo>
                    <a:lnTo>
                      <a:pt x="428" y="112"/>
                    </a:lnTo>
                    <a:lnTo>
                      <a:pt x="432" y="112"/>
                    </a:lnTo>
                    <a:lnTo>
                      <a:pt x="432" y="117"/>
                    </a:lnTo>
                    <a:lnTo>
                      <a:pt x="437" y="117"/>
                    </a:lnTo>
                    <a:lnTo>
                      <a:pt x="442" y="117"/>
                    </a:lnTo>
                    <a:lnTo>
                      <a:pt x="446" y="117"/>
                    </a:lnTo>
                    <a:lnTo>
                      <a:pt x="451" y="117"/>
                    </a:lnTo>
                    <a:lnTo>
                      <a:pt x="451" y="122"/>
                    </a:lnTo>
                    <a:lnTo>
                      <a:pt x="446" y="122"/>
                    </a:lnTo>
                    <a:lnTo>
                      <a:pt x="446" y="127"/>
                    </a:lnTo>
                    <a:lnTo>
                      <a:pt x="442" y="137"/>
                    </a:lnTo>
                    <a:lnTo>
                      <a:pt x="446" y="142"/>
                    </a:lnTo>
                    <a:lnTo>
                      <a:pt x="446" y="147"/>
                    </a:lnTo>
                    <a:lnTo>
                      <a:pt x="446" y="152"/>
                    </a:lnTo>
                    <a:lnTo>
                      <a:pt x="451" y="162"/>
                    </a:lnTo>
                    <a:lnTo>
                      <a:pt x="451" y="173"/>
                    </a:lnTo>
                    <a:lnTo>
                      <a:pt x="455" y="173"/>
                    </a:lnTo>
                    <a:lnTo>
                      <a:pt x="460" y="173"/>
                    </a:lnTo>
                    <a:lnTo>
                      <a:pt x="460" y="168"/>
                    </a:lnTo>
                    <a:lnTo>
                      <a:pt x="465" y="168"/>
                    </a:lnTo>
                    <a:lnTo>
                      <a:pt x="465" y="173"/>
                    </a:lnTo>
                    <a:lnTo>
                      <a:pt x="465" y="168"/>
                    </a:lnTo>
                    <a:lnTo>
                      <a:pt x="469" y="168"/>
                    </a:lnTo>
                    <a:lnTo>
                      <a:pt x="474" y="168"/>
                    </a:lnTo>
                    <a:lnTo>
                      <a:pt x="479" y="168"/>
                    </a:lnTo>
                    <a:lnTo>
                      <a:pt x="483" y="168"/>
                    </a:lnTo>
                    <a:lnTo>
                      <a:pt x="488" y="168"/>
                    </a:lnTo>
                    <a:lnTo>
                      <a:pt x="497" y="162"/>
                    </a:lnTo>
                    <a:lnTo>
                      <a:pt x="502" y="162"/>
                    </a:lnTo>
                    <a:lnTo>
                      <a:pt x="502" y="168"/>
                    </a:lnTo>
                    <a:lnTo>
                      <a:pt x="502" y="178"/>
                    </a:lnTo>
                    <a:lnTo>
                      <a:pt x="502" y="183"/>
                    </a:lnTo>
                    <a:lnTo>
                      <a:pt x="502" y="188"/>
                    </a:lnTo>
                    <a:lnTo>
                      <a:pt x="502" y="198"/>
                    </a:lnTo>
                    <a:lnTo>
                      <a:pt x="502" y="203"/>
                    </a:lnTo>
                    <a:lnTo>
                      <a:pt x="502" y="208"/>
                    </a:lnTo>
                    <a:lnTo>
                      <a:pt x="502" y="213"/>
                    </a:lnTo>
                    <a:lnTo>
                      <a:pt x="502" y="218"/>
                    </a:lnTo>
                    <a:lnTo>
                      <a:pt x="502" y="223"/>
                    </a:lnTo>
                    <a:lnTo>
                      <a:pt x="502" y="229"/>
                    </a:lnTo>
                    <a:lnTo>
                      <a:pt x="502" y="234"/>
                    </a:lnTo>
                    <a:lnTo>
                      <a:pt x="507" y="234"/>
                    </a:lnTo>
                    <a:lnTo>
                      <a:pt x="507" y="239"/>
                    </a:lnTo>
                    <a:lnTo>
                      <a:pt x="507" y="249"/>
                    </a:lnTo>
                    <a:lnTo>
                      <a:pt x="507" y="254"/>
                    </a:lnTo>
                    <a:lnTo>
                      <a:pt x="507" y="259"/>
                    </a:lnTo>
                    <a:lnTo>
                      <a:pt x="507" y="264"/>
                    </a:lnTo>
                    <a:lnTo>
                      <a:pt x="507" y="269"/>
                    </a:lnTo>
                    <a:lnTo>
                      <a:pt x="507" y="274"/>
                    </a:lnTo>
                    <a:lnTo>
                      <a:pt x="507" y="279"/>
                    </a:lnTo>
                    <a:lnTo>
                      <a:pt x="507" y="284"/>
                    </a:lnTo>
                    <a:lnTo>
                      <a:pt x="507" y="290"/>
                    </a:lnTo>
                    <a:lnTo>
                      <a:pt x="507" y="295"/>
                    </a:lnTo>
                    <a:lnTo>
                      <a:pt x="507" y="300"/>
                    </a:lnTo>
                    <a:lnTo>
                      <a:pt x="507" y="305"/>
                    </a:lnTo>
                    <a:lnTo>
                      <a:pt x="507" y="310"/>
                    </a:lnTo>
                    <a:lnTo>
                      <a:pt x="511" y="310"/>
                    </a:lnTo>
                    <a:lnTo>
                      <a:pt x="507" y="310"/>
                    </a:lnTo>
                    <a:lnTo>
                      <a:pt x="507" y="315"/>
                    </a:lnTo>
                    <a:lnTo>
                      <a:pt x="507" y="320"/>
                    </a:lnTo>
                    <a:lnTo>
                      <a:pt x="511" y="325"/>
                    </a:lnTo>
                    <a:lnTo>
                      <a:pt x="511" y="330"/>
                    </a:lnTo>
                    <a:lnTo>
                      <a:pt x="511" y="335"/>
                    </a:lnTo>
                    <a:lnTo>
                      <a:pt x="511" y="340"/>
                    </a:lnTo>
                    <a:lnTo>
                      <a:pt x="511" y="345"/>
                    </a:lnTo>
                    <a:lnTo>
                      <a:pt x="511" y="356"/>
                    </a:lnTo>
                    <a:lnTo>
                      <a:pt x="511" y="361"/>
                    </a:lnTo>
                    <a:lnTo>
                      <a:pt x="511" y="371"/>
                    </a:lnTo>
                    <a:lnTo>
                      <a:pt x="511" y="391"/>
                    </a:lnTo>
                    <a:lnTo>
                      <a:pt x="511" y="396"/>
                    </a:lnTo>
                    <a:lnTo>
                      <a:pt x="511" y="401"/>
                    </a:lnTo>
                    <a:lnTo>
                      <a:pt x="516" y="406"/>
                    </a:lnTo>
                    <a:lnTo>
                      <a:pt x="516" y="417"/>
                    </a:lnTo>
                    <a:lnTo>
                      <a:pt x="516" y="422"/>
                    </a:lnTo>
                    <a:lnTo>
                      <a:pt x="516" y="427"/>
                    </a:lnTo>
                    <a:lnTo>
                      <a:pt x="516" y="432"/>
                    </a:lnTo>
                    <a:lnTo>
                      <a:pt x="516" y="437"/>
                    </a:lnTo>
                    <a:lnTo>
                      <a:pt x="516" y="447"/>
                    </a:lnTo>
                    <a:lnTo>
                      <a:pt x="516" y="457"/>
                    </a:lnTo>
                    <a:lnTo>
                      <a:pt x="516" y="462"/>
                    </a:lnTo>
                    <a:lnTo>
                      <a:pt x="516" y="467"/>
                    </a:lnTo>
                    <a:lnTo>
                      <a:pt x="516" y="473"/>
                    </a:lnTo>
                    <a:lnTo>
                      <a:pt x="516" y="478"/>
                    </a:lnTo>
                    <a:lnTo>
                      <a:pt x="516" y="483"/>
                    </a:lnTo>
                    <a:lnTo>
                      <a:pt x="521" y="488"/>
                    </a:lnTo>
                    <a:lnTo>
                      <a:pt x="521" y="493"/>
                    </a:lnTo>
                    <a:lnTo>
                      <a:pt x="521" y="498"/>
                    </a:lnTo>
                    <a:lnTo>
                      <a:pt x="521" y="508"/>
                    </a:lnTo>
                    <a:lnTo>
                      <a:pt x="525" y="508"/>
                    </a:lnTo>
                    <a:close/>
                  </a:path>
                </a:pathLst>
              </a:custGeom>
              <a:solidFill>
                <a:srgbClr val="33CCCC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82" name="Freeform 93"/>
              <p:cNvSpPr>
                <a:spLocks/>
              </p:cNvSpPr>
              <p:nvPr/>
            </p:nvSpPr>
            <p:spPr bwMode="auto">
              <a:xfrm>
                <a:off x="2252" y="2230"/>
                <a:ext cx="317" cy="198"/>
              </a:xfrm>
              <a:custGeom>
                <a:avLst/>
                <a:gdLst>
                  <a:gd name="T0" fmla="*/ 261 w 317"/>
                  <a:gd name="T1" fmla="*/ 5 h 198"/>
                  <a:gd name="T2" fmla="*/ 275 w 317"/>
                  <a:gd name="T3" fmla="*/ 10 h 198"/>
                  <a:gd name="T4" fmla="*/ 289 w 317"/>
                  <a:gd name="T5" fmla="*/ 15 h 198"/>
                  <a:gd name="T6" fmla="*/ 303 w 317"/>
                  <a:gd name="T7" fmla="*/ 26 h 198"/>
                  <a:gd name="T8" fmla="*/ 312 w 317"/>
                  <a:gd name="T9" fmla="*/ 51 h 198"/>
                  <a:gd name="T10" fmla="*/ 312 w 317"/>
                  <a:gd name="T11" fmla="*/ 76 h 198"/>
                  <a:gd name="T12" fmla="*/ 307 w 317"/>
                  <a:gd name="T13" fmla="*/ 66 h 198"/>
                  <a:gd name="T14" fmla="*/ 298 w 317"/>
                  <a:gd name="T15" fmla="*/ 61 h 198"/>
                  <a:gd name="T16" fmla="*/ 284 w 317"/>
                  <a:gd name="T17" fmla="*/ 56 h 198"/>
                  <a:gd name="T18" fmla="*/ 270 w 317"/>
                  <a:gd name="T19" fmla="*/ 76 h 198"/>
                  <a:gd name="T20" fmla="*/ 261 w 317"/>
                  <a:gd name="T21" fmla="*/ 97 h 198"/>
                  <a:gd name="T22" fmla="*/ 251 w 317"/>
                  <a:gd name="T23" fmla="*/ 112 h 198"/>
                  <a:gd name="T24" fmla="*/ 237 w 317"/>
                  <a:gd name="T25" fmla="*/ 132 h 198"/>
                  <a:gd name="T26" fmla="*/ 247 w 317"/>
                  <a:gd name="T27" fmla="*/ 148 h 198"/>
                  <a:gd name="T28" fmla="*/ 237 w 317"/>
                  <a:gd name="T29" fmla="*/ 158 h 198"/>
                  <a:gd name="T30" fmla="*/ 228 w 317"/>
                  <a:gd name="T31" fmla="*/ 163 h 198"/>
                  <a:gd name="T32" fmla="*/ 219 w 317"/>
                  <a:gd name="T33" fmla="*/ 168 h 198"/>
                  <a:gd name="T34" fmla="*/ 214 w 317"/>
                  <a:gd name="T35" fmla="*/ 163 h 198"/>
                  <a:gd name="T36" fmla="*/ 205 w 317"/>
                  <a:gd name="T37" fmla="*/ 153 h 198"/>
                  <a:gd name="T38" fmla="*/ 196 w 317"/>
                  <a:gd name="T39" fmla="*/ 153 h 198"/>
                  <a:gd name="T40" fmla="*/ 186 w 317"/>
                  <a:gd name="T41" fmla="*/ 163 h 198"/>
                  <a:gd name="T42" fmla="*/ 172 w 317"/>
                  <a:gd name="T43" fmla="*/ 163 h 198"/>
                  <a:gd name="T44" fmla="*/ 158 w 317"/>
                  <a:gd name="T45" fmla="*/ 163 h 198"/>
                  <a:gd name="T46" fmla="*/ 145 w 317"/>
                  <a:gd name="T47" fmla="*/ 163 h 198"/>
                  <a:gd name="T48" fmla="*/ 149 w 317"/>
                  <a:gd name="T49" fmla="*/ 178 h 198"/>
                  <a:gd name="T50" fmla="*/ 145 w 317"/>
                  <a:gd name="T51" fmla="*/ 188 h 198"/>
                  <a:gd name="T52" fmla="*/ 126 w 317"/>
                  <a:gd name="T53" fmla="*/ 193 h 198"/>
                  <a:gd name="T54" fmla="*/ 112 w 317"/>
                  <a:gd name="T55" fmla="*/ 198 h 198"/>
                  <a:gd name="T56" fmla="*/ 107 w 317"/>
                  <a:gd name="T57" fmla="*/ 188 h 198"/>
                  <a:gd name="T58" fmla="*/ 98 w 317"/>
                  <a:gd name="T59" fmla="*/ 183 h 198"/>
                  <a:gd name="T60" fmla="*/ 84 w 317"/>
                  <a:gd name="T61" fmla="*/ 183 h 198"/>
                  <a:gd name="T62" fmla="*/ 70 w 317"/>
                  <a:gd name="T63" fmla="*/ 173 h 198"/>
                  <a:gd name="T64" fmla="*/ 56 w 317"/>
                  <a:gd name="T65" fmla="*/ 168 h 198"/>
                  <a:gd name="T66" fmla="*/ 52 w 317"/>
                  <a:gd name="T67" fmla="*/ 163 h 198"/>
                  <a:gd name="T68" fmla="*/ 56 w 317"/>
                  <a:gd name="T69" fmla="*/ 142 h 198"/>
                  <a:gd name="T70" fmla="*/ 47 w 317"/>
                  <a:gd name="T71" fmla="*/ 127 h 198"/>
                  <a:gd name="T72" fmla="*/ 33 w 317"/>
                  <a:gd name="T73" fmla="*/ 127 h 198"/>
                  <a:gd name="T74" fmla="*/ 24 w 317"/>
                  <a:gd name="T75" fmla="*/ 122 h 198"/>
                  <a:gd name="T76" fmla="*/ 14 w 317"/>
                  <a:gd name="T77" fmla="*/ 117 h 198"/>
                  <a:gd name="T78" fmla="*/ 5 w 317"/>
                  <a:gd name="T79" fmla="*/ 102 h 198"/>
                  <a:gd name="T80" fmla="*/ 24 w 317"/>
                  <a:gd name="T81" fmla="*/ 76 h 198"/>
                  <a:gd name="T82" fmla="*/ 28 w 317"/>
                  <a:gd name="T83" fmla="*/ 56 h 198"/>
                  <a:gd name="T84" fmla="*/ 52 w 317"/>
                  <a:gd name="T85" fmla="*/ 61 h 198"/>
                  <a:gd name="T86" fmla="*/ 65 w 317"/>
                  <a:gd name="T87" fmla="*/ 66 h 198"/>
                  <a:gd name="T88" fmla="*/ 79 w 317"/>
                  <a:gd name="T89" fmla="*/ 61 h 198"/>
                  <a:gd name="T90" fmla="*/ 103 w 317"/>
                  <a:gd name="T91" fmla="*/ 51 h 198"/>
                  <a:gd name="T92" fmla="*/ 121 w 317"/>
                  <a:gd name="T93" fmla="*/ 46 h 198"/>
                  <a:gd name="T94" fmla="*/ 154 w 317"/>
                  <a:gd name="T95" fmla="*/ 36 h 198"/>
                  <a:gd name="T96" fmla="*/ 172 w 317"/>
                  <a:gd name="T97" fmla="*/ 31 h 198"/>
                  <a:gd name="T98" fmla="*/ 186 w 317"/>
                  <a:gd name="T99" fmla="*/ 26 h 198"/>
                  <a:gd name="T100" fmla="*/ 200 w 317"/>
                  <a:gd name="T101" fmla="*/ 20 h 198"/>
                  <a:gd name="T102" fmla="*/ 214 w 317"/>
                  <a:gd name="T103" fmla="*/ 15 h 198"/>
                  <a:gd name="T104" fmla="*/ 228 w 317"/>
                  <a:gd name="T105" fmla="*/ 10 h 198"/>
                  <a:gd name="T106" fmla="*/ 251 w 317"/>
                  <a:gd name="T107" fmla="*/ 0 h 1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17"/>
                  <a:gd name="T163" fmla="*/ 0 h 198"/>
                  <a:gd name="T164" fmla="*/ 317 w 317"/>
                  <a:gd name="T165" fmla="*/ 198 h 19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17" h="198">
                    <a:moveTo>
                      <a:pt x="251" y="0"/>
                    </a:moveTo>
                    <a:lnTo>
                      <a:pt x="256" y="0"/>
                    </a:lnTo>
                    <a:lnTo>
                      <a:pt x="261" y="5"/>
                    </a:lnTo>
                    <a:lnTo>
                      <a:pt x="265" y="5"/>
                    </a:lnTo>
                    <a:lnTo>
                      <a:pt x="270" y="10"/>
                    </a:lnTo>
                    <a:lnTo>
                      <a:pt x="275" y="10"/>
                    </a:lnTo>
                    <a:lnTo>
                      <a:pt x="279" y="15"/>
                    </a:lnTo>
                    <a:lnTo>
                      <a:pt x="284" y="15"/>
                    </a:lnTo>
                    <a:lnTo>
                      <a:pt x="289" y="15"/>
                    </a:lnTo>
                    <a:lnTo>
                      <a:pt x="293" y="20"/>
                    </a:lnTo>
                    <a:lnTo>
                      <a:pt x="298" y="20"/>
                    </a:lnTo>
                    <a:lnTo>
                      <a:pt x="303" y="26"/>
                    </a:lnTo>
                    <a:lnTo>
                      <a:pt x="307" y="26"/>
                    </a:lnTo>
                    <a:lnTo>
                      <a:pt x="312" y="26"/>
                    </a:lnTo>
                    <a:lnTo>
                      <a:pt x="312" y="51"/>
                    </a:lnTo>
                    <a:lnTo>
                      <a:pt x="312" y="56"/>
                    </a:lnTo>
                    <a:lnTo>
                      <a:pt x="317" y="76"/>
                    </a:lnTo>
                    <a:lnTo>
                      <a:pt x="312" y="76"/>
                    </a:lnTo>
                    <a:lnTo>
                      <a:pt x="312" y="71"/>
                    </a:lnTo>
                    <a:lnTo>
                      <a:pt x="307" y="71"/>
                    </a:lnTo>
                    <a:lnTo>
                      <a:pt x="307" y="66"/>
                    </a:lnTo>
                    <a:lnTo>
                      <a:pt x="303" y="66"/>
                    </a:lnTo>
                    <a:lnTo>
                      <a:pt x="303" y="61"/>
                    </a:lnTo>
                    <a:lnTo>
                      <a:pt x="298" y="61"/>
                    </a:lnTo>
                    <a:lnTo>
                      <a:pt x="293" y="61"/>
                    </a:lnTo>
                    <a:lnTo>
                      <a:pt x="289" y="56"/>
                    </a:lnTo>
                    <a:lnTo>
                      <a:pt x="284" y="56"/>
                    </a:lnTo>
                    <a:lnTo>
                      <a:pt x="279" y="61"/>
                    </a:lnTo>
                    <a:lnTo>
                      <a:pt x="275" y="66"/>
                    </a:lnTo>
                    <a:lnTo>
                      <a:pt x="270" y="76"/>
                    </a:lnTo>
                    <a:lnTo>
                      <a:pt x="265" y="87"/>
                    </a:lnTo>
                    <a:lnTo>
                      <a:pt x="261" y="92"/>
                    </a:lnTo>
                    <a:lnTo>
                      <a:pt x="261" y="97"/>
                    </a:lnTo>
                    <a:lnTo>
                      <a:pt x="256" y="107"/>
                    </a:lnTo>
                    <a:lnTo>
                      <a:pt x="251" y="107"/>
                    </a:lnTo>
                    <a:lnTo>
                      <a:pt x="251" y="112"/>
                    </a:lnTo>
                    <a:lnTo>
                      <a:pt x="233" y="122"/>
                    </a:lnTo>
                    <a:lnTo>
                      <a:pt x="237" y="127"/>
                    </a:lnTo>
                    <a:lnTo>
                      <a:pt x="237" y="132"/>
                    </a:lnTo>
                    <a:lnTo>
                      <a:pt x="242" y="137"/>
                    </a:lnTo>
                    <a:lnTo>
                      <a:pt x="242" y="142"/>
                    </a:lnTo>
                    <a:lnTo>
                      <a:pt x="247" y="148"/>
                    </a:lnTo>
                    <a:lnTo>
                      <a:pt x="242" y="153"/>
                    </a:lnTo>
                    <a:lnTo>
                      <a:pt x="237" y="153"/>
                    </a:lnTo>
                    <a:lnTo>
                      <a:pt x="237" y="158"/>
                    </a:lnTo>
                    <a:lnTo>
                      <a:pt x="233" y="158"/>
                    </a:lnTo>
                    <a:lnTo>
                      <a:pt x="228" y="158"/>
                    </a:lnTo>
                    <a:lnTo>
                      <a:pt x="228" y="163"/>
                    </a:lnTo>
                    <a:lnTo>
                      <a:pt x="224" y="163"/>
                    </a:lnTo>
                    <a:lnTo>
                      <a:pt x="224" y="168"/>
                    </a:lnTo>
                    <a:lnTo>
                      <a:pt x="219" y="168"/>
                    </a:lnTo>
                    <a:lnTo>
                      <a:pt x="214" y="173"/>
                    </a:lnTo>
                    <a:lnTo>
                      <a:pt x="214" y="168"/>
                    </a:lnTo>
                    <a:lnTo>
                      <a:pt x="214" y="163"/>
                    </a:lnTo>
                    <a:lnTo>
                      <a:pt x="210" y="158"/>
                    </a:lnTo>
                    <a:lnTo>
                      <a:pt x="210" y="153"/>
                    </a:lnTo>
                    <a:lnTo>
                      <a:pt x="205" y="153"/>
                    </a:lnTo>
                    <a:lnTo>
                      <a:pt x="205" y="148"/>
                    </a:lnTo>
                    <a:lnTo>
                      <a:pt x="205" y="153"/>
                    </a:lnTo>
                    <a:lnTo>
                      <a:pt x="196" y="153"/>
                    </a:lnTo>
                    <a:lnTo>
                      <a:pt x="191" y="158"/>
                    </a:lnTo>
                    <a:lnTo>
                      <a:pt x="186" y="158"/>
                    </a:lnTo>
                    <a:lnTo>
                      <a:pt x="186" y="163"/>
                    </a:lnTo>
                    <a:lnTo>
                      <a:pt x="182" y="163"/>
                    </a:lnTo>
                    <a:lnTo>
                      <a:pt x="177" y="163"/>
                    </a:lnTo>
                    <a:lnTo>
                      <a:pt x="172" y="163"/>
                    </a:lnTo>
                    <a:lnTo>
                      <a:pt x="168" y="163"/>
                    </a:lnTo>
                    <a:lnTo>
                      <a:pt x="163" y="163"/>
                    </a:lnTo>
                    <a:lnTo>
                      <a:pt x="158" y="163"/>
                    </a:lnTo>
                    <a:lnTo>
                      <a:pt x="154" y="163"/>
                    </a:lnTo>
                    <a:lnTo>
                      <a:pt x="145" y="158"/>
                    </a:lnTo>
                    <a:lnTo>
                      <a:pt x="145" y="163"/>
                    </a:lnTo>
                    <a:lnTo>
                      <a:pt x="145" y="168"/>
                    </a:lnTo>
                    <a:lnTo>
                      <a:pt x="149" y="173"/>
                    </a:lnTo>
                    <a:lnTo>
                      <a:pt x="149" y="178"/>
                    </a:lnTo>
                    <a:lnTo>
                      <a:pt x="149" y="183"/>
                    </a:lnTo>
                    <a:lnTo>
                      <a:pt x="154" y="183"/>
                    </a:lnTo>
                    <a:lnTo>
                      <a:pt x="145" y="188"/>
                    </a:lnTo>
                    <a:lnTo>
                      <a:pt x="135" y="193"/>
                    </a:lnTo>
                    <a:lnTo>
                      <a:pt x="131" y="198"/>
                    </a:lnTo>
                    <a:lnTo>
                      <a:pt x="126" y="193"/>
                    </a:lnTo>
                    <a:lnTo>
                      <a:pt x="121" y="198"/>
                    </a:lnTo>
                    <a:lnTo>
                      <a:pt x="117" y="198"/>
                    </a:lnTo>
                    <a:lnTo>
                      <a:pt x="112" y="198"/>
                    </a:lnTo>
                    <a:lnTo>
                      <a:pt x="112" y="193"/>
                    </a:lnTo>
                    <a:lnTo>
                      <a:pt x="107" y="193"/>
                    </a:lnTo>
                    <a:lnTo>
                      <a:pt x="107" y="188"/>
                    </a:lnTo>
                    <a:lnTo>
                      <a:pt x="103" y="188"/>
                    </a:lnTo>
                    <a:lnTo>
                      <a:pt x="103" y="183"/>
                    </a:lnTo>
                    <a:lnTo>
                      <a:pt x="98" y="183"/>
                    </a:lnTo>
                    <a:lnTo>
                      <a:pt x="93" y="188"/>
                    </a:lnTo>
                    <a:lnTo>
                      <a:pt x="89" y="183"/>
                    </a:lnTo>
                    <a:lnTo>
                      <a:pt x="84" y="183"/>
                    </a:lnTo>
                    <a:lnTo>
                      <a:pt x="79" y="178"/>
                    </a:lnTo>
                    <a:lnTo>
                      <a:pt x="75" y="178"/>
                    </a:lnTo>
                    <a:lnTo>
                      <a:pt x="70" y="173"/>
                    </a:lnTo>
                    <a:lnTo>
                      <a:pt x="65" y="173"/>
                    </a:lnTo>
                    <a:lnTo>
                      <a:pt x="61" y="173"/>
                    </a:lnTo>
                    <a:lnTo>
                      <a:pt x="56" y="168"/>
                    </a:lnTo>
                    <a:lnTo>
                      <a:pt x="47" y="168"/>
                    </a:lnTo>
                    <a:lnTo>
                      <a:pt x="47" y="163"/>
                    </a:lnTo>
                    <a:lnTo>
                      <a:pt x="52" y="163"/>
                    </a:lnTo>
                    <a:lnTo>
                      <a:pt x="52" y="158"/>
                    </a:lnTo>
                    <a:lnTo>
                      <a:pt x="56" y="148"/>
                    </a:lnTo>
                    <a:lnTo>
                      <a:pt x="56" y="142"/>
                    </a:lnTo>
                    <a:lnTo>
                      <a:pt x="61" y="132"/>
                    </a:lnTo>
                    <a:lnTo>
                      <a:pt x="56" y="127"/>
                    </a:lnTo>
                    <a:lnTo>
                      <a:pt x="47" y="127"/>
                    </a:lnTo>
                    <a:lnTo>
                      <a:pt x="42" y="127"/>
                    </a:lnTo>
                    <a:lnTo>
                      <a:pt x="38" y="127"/>
                    </a:lnTo>
                    <a:lnTo>
                      <a:pt x="33" y="127"/>
                    </a:lnTo>
                    <a:lnTo>
                      <a:pt x="33" y="122"/>
                    </a:lnTo>
                    <a:lnTo>
                      <a:pt x="28" y="122"/>
                    </a:lnTo>
                    <a:lnTo>
                      <a:pt x="24" y="122"/>
                    </a:lnTo>
                    <a:lnTo>
                      <a:pt x="19" y="122"/>
                    </a:lnTo>
                    <a:lnTo>
                      <a:pt x="14" y="122"/>
                    </a:lnTo>
                    <a:lnTo>
                      <a:pt x="14" y="117"/>
                    </a:lnTo>
                    <a:lnTo>
                      <a:pt x="10" y="117"/>
                    </a:lnTo>
                    <a:lnTo>
                      <a:pt x="0" y="112"/>
                    </a:lnTo>
                    <a:lnTo>
                      <a:pt x="5" y="102"/>
                    </a:lnTo>
                    <a:lnTo>
                      <a:pt x="14" y="87"/>
                    </a:lnTo>
                    <a:lnTo>
                      <a:pt x="19" y="76"/>
                    </a:lnTo>
                    <a:lnTo>
                      <a:pt x="24" y="76"/>
                    </a:lnTo>
                    <a:lnTo>
                      <a:pt x="24" y="71"/>
                    </a:lnTo>
                    <a:lnTo>
                      <a:pt x="24" y="66"/>
                    </a:lnTo>
                    <a:lnTo>
                      <a:pt x="28" y="56"/>
                    </a:lnTo>
                    <a:lnTo>
                      <a:pt x="38" y="61"/>
                    </a:lnTo>
                    <a:lnTo>
                      <a:pt x="47" y="61"/>
                    </a:lnTo>
                    <a:lnTo>
                      <a:pt x="52" y="61"/>
                    </a:lnTo>
                    <a:lnTo>
                      <a:pt x="56" y="66"/>
                    </a:lnTo>
                    <a:lnTo>
                      <a:pt x="61" y="66"/>
                    </a:lnTo>
                    <a:lnTo>
                      <a:pt x="65" y="66"/>
                    </a:lnTo>
                    <a:lnTo>
                      <a:pt x="70" y="66"/>
                    </a:lnTo>
                    <a:lnTo>
                      <a:pt x="70" y="61"/>
                    </a:lnTo>
                    <a:lnTo>
                      <a:pt x="79" y="61"/>
                    </a:lnTo>
                    <a:lnTo>
                      <a:pt x="89" y="56"/>
                    </a:lnTo>
                    <a:lnTo>
                      <a:pt x="93" y="56"/>
                    </a:lnTo>
                    <a:lnTo>
                      <a:pt x="103" y="51"/>
                    </a:lnTo>
                    <a:lnTo>
                      <a:pt x="112" y="51"/>
                    </a:lnTo>
                    <a:lnTo>
                      <a:pt x="117" y="46"/>
                    </a:lnTo>
                    <a:lnTo>
                      <a:pt x="121" y="46"/>
                    </a:lnTo>
                    <a:lnTo>
                      <a:pt x="135" y="41"/>
                    </a:lnTo>
                    <a:lnTo>
                      <a:pt x="149" y="36"/>
                    </a:lnTo>
                    <a:lnTo>
                      <a:pt x="154" y="36"/>
                    </a:lnTo>
                    <a:lnTo>
                      <a:pt x="158" y="36"/>
                    </a:lnTo>
                    <a:lnTo>
                      <a:pt x="168" y="31"/>
                    </a:lnTo>
                    <a:lnTo>
                      <a:pt x="172" y="31"/>
                    </a:lnTo>
                    <a:lnTo>
                      <a:pt x="177" y="26"/>
                    </a:lnTo>
                    <a:lnTo>
                      <a:pt x="182" y="26"/>
                    </a:lnTo>
                    <a:lnTo>
                      <a:pt x="186" y="26"/>
                    </a:lnTo>
                    <a:lnTo>
                      <a:pt x="191" y="20"/>
                    </a:lnTo>
                    <a:lnTo>
                      <a:pt x="196" y="20"/>
                    </a:lnTo>
                    <a:lnTo>
                      <a:pt x="200" y="20"/>
                    </a:lnTo>
                    <a:lnTo>
                      <a:pt x="205" y="20"/>
                    </a:lnTo>
                    <a:lnTo>
                      <a:pt x="210" y="15"/>
                    </a:lnTo>
                    <a:lnTo>
                      <a:pt x="214" y="15"/>
                    </a:lnTo>
                    <a:lnTo>
                      <a:pt x="219" y="15"/>
                    </a:lnTo>
                    <a:lnTo>
                      <a:pt x="219" y="10"/>
                    </a:lnTo>
                    <a:lnTo>
                      <a:pt x="228" y="10"/>
                    </a:lnTo>
                    <a:lnTo>
                      <a:pt x="242" y="5"/>
                    </a:lnTo>
                    <a:lnTo>
                      <a:pt x="247" y="5"/>
                    </a:lnTo>
                    <a:lnTo>
                      <a:pt x="251" y="0"/>
                    </a:lnTo>
                    <a:close/>
                  </a:path>
                </a:pathLst>
              </a:custGeom>
              <a:solidFill>
                <a:srgbClr val="FF999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83" name="Freeform 94"/>
              <p:cNvSpPr>
                <a:spLocks/>
              </p:cNvSpPr>
              <p:nvPr/>
            </p:nvSpPr>
            <p:spPr bwMode="auto">
              <a:xfrm>
                <a:off x="2313" y="2286"/>
                <a:ext cx="265" cy="386"/>
              </a:xfrm>
              <a:custGeom>
                <a:avLst/>
                <a:gdLst>
                  <a:gd name="T0" fmla="*/ 251 w 265"/>
                  <a:gd name="T1" fmla="*/ 112 h 386"/>
                  <a:gd name="T2" fmla="*/ 242 w 265"/>
                  <a:gd name="T3" fmla="*/ 137 h 386"/>
                  <a:gd name="T4" fmla="*/ 242 w 265"/>
                  <a:gd name="T5" fmla="*/ 178 h 386"/>
                  <a:gd name="T6" fmla="*/ 246 w 265"/>
                  <a:gd name="T7" fmla="*/ 219 h 386"/>
                  <a:gd name="T8" fmla="*/ 246 w 265"/>
                  <a:gd name="T9" fmla="*/ 254 h 386"/>
                  <a:gd name="T10" fmla="*/ 242 w 265"/>
                  <a:gd name="T11" fmla="*/ 300 h 386"/>
                  <a:gd name="T12" fmla="*/ 232 w 265"/>
                  <a:gd name="T13" fmla="*/ 336 h 386"/>
                  <a:gd name="T14" fmla="*/ 209 w 265"/>
                  <a:gd name="T15" fmla="*/ 366 h 386"/>
                  <a:gd name="T16" fmla="*/ 167 w 265"/>
                  <a:gd name="T17" fmla="*/ 386 h 386"/>
                  <a:gd name="T18" fmla="*/ 121 w 265"/>
                  <a:gd name="T19" fmla="*/ 381 h 386"/>
                  <a:gd name="T20" fmla="*/ 84 w 265"/>
                  <a:gd name="T21" fmla="*/ 356 h 386"/>
                  <a:gd name="T22" fmla="*/ 42 w 265"/>
                  <a:gd name="T23" fmla="*/ 315 h 386"/>
                  <a:gd name="T24" fmla="*/ 4 w 265"/>
                  <a:gd name="T25" fmla="*/ 285 h 386"/>
                  <a:gd name="T26" fmla="*/ 14 w 265"/>
                  <a:gd name="T27" fmla="*/ 259 h 386"/>
                  <a:gd name="T28" fmla="*/ 28 w 265"/>
                  <a:gd name="T29" fmla="*/ 254 h 386"/>
                  <a:gd name="T30" fmla="*/ 32 w 265"/>
                  <a:gd name="T31" fmla="*/ 239 h 386"/>
                  <a:gd name="T32" fmla="*/ 37 w 265"/>
                  <a:gd name="T33" fmla="*/ 229 h 386"/>
                  <a:gd name="T34" fmla="*/ 46 w 265"/>
                  <a:gd name="T35" fmla="*/ 219 h 386"/>
                  <a:gd name="T36" fmla="*/ 56 w 265"/>
                  <a:gd name="T37" fmla="*/ 203 h 386"/>
                  <a:gd name="T38" fmla="*/ 88 w 265"/>
                  <a:gd name="T39" fmla="*/ 168 h 386"/>
                  <a:gd name="T40" fmla="*/ 102 w 265"/>
                  <a:gd name="T41" fmla="*/ 153 h 386"/>
                  <a:gd name="T42" fmla="*/ 97 w 265"/>
                  <a:gd name="T43" fmla="*/ 142 h 386"/>
                  <a:gd name="T44" fmla="*/ 93 w 265"/>
                  <a:gd name="T45" fmla="*/ 127 h 386"/>
                  <a:gd name="T46" fmla="*/ 88 w 265"/>
                  <a:gd name="T47" fmla="*/ 117 h 386"/>
                  <a:gd name="T48" fmla="*/ 84 w 265"/>
                  <a:gd name="T49" fmla="*/ 102 h 386"/>
                  <a:gd name="T50" fmla="*/ 102 w 265"/>
                  <a:gd name="T51" fmla="*/ 107 h 386"/>
                  <a:gd name="T52" fmla="*/ 116 w 265"/>
                  <a:gd name="T53" fmla="*/ 107 h 386"/>
                  <a:gd name="T54" fmla="*/ 125 w 265"/>
                  <a:gd name="T55" fmla="*/ 102 h 386"/>
                  <a:gd name="T56" fmla="*/ 144 w 265"/>
                  <a:gd name="T57" fmla="*/ 97 h 386"/>
                  <a:gd name="T58" fmla="*/ 149 w 265"/>
                  <a:gd name="T59" fmla="*/ 97 h 386"/>
                  <a:gd name="T60" fmla="*/ 153 w 265"/>
                  <a:gd name="T61" fmla="*/ 112 h 386"/>
                  <a:gd name="T62" fmla="*/ 163 w 265"/>
                  <a:gd name="T63" fmla="*/ 112 h 386"/>
                  <a:gd name="T64" fmla="*/ 167 w 265"/>
                  <a:gd name="T65" fmla="*/ 102 h 386"/>
                  <a:gd name="T66" fmla="*/ 176 w 265"/>
                  <a:gd name="T67" fmla="*/ 97 h 386"/>
                  <a:gd name="T68" fmla="*/ 181 w 265"/>
                  <a:gd name="T69" fmla="*/ 86 h 386"/>
                  <a:gd name="T70" fmla="*/ 176 w 265"/>
                  <a:gd name="T71" fmla="*/ 71 h 386"/>
                  <a:gd name="T72" fmla="*/ 190 w 265"/>
                  <a:gd name="T73" fmla="*/ 51 h 386"/>
                  <a:gd name="T74" fmla="*/ 200 w 265"/>
                  <a:gd name="T75" fmla="*/ 36 h 386"/>
                  <a:gd name="T76" fmla="*/ 214 w 265"/>
                  <a:gd name="T77" fmla="*/ 10 h 386"/>
                  <a:gd name="T78" fmla="*/ 228 w 265"/>
                  <a:gd name="T79" fmla="*/ 0 h 386"/>
                  <a:gd name="T80" fmla="*/ 242 w 265"/>
                  <a:gd name="T81" fmla="*/ 5 h 386"/>
                  <a:gd name="T82" fmla="*/ 246 w 265"/>
                  <a:gd name="T83" fmla="*/ 15 h 386"/>
                  <a:gd name="T84" fmla="*/ 256 w 265"/>
                  <a:gd name="T85" fmla="*/ 20 h 38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65"/>
                  <a:gd name="T130" fmla="*/ 0 h 386"/>
                  <a:gd name="T131" fmla="*/ 265 w 265"/>
                  <a:gd name="T132" fmla="*/ 386 h 38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65" h="386">
                    <a:moveTo>
                      <a:pt x="265" y="102"/>
                    </a:moveTo>
                    <a:lnTo>
                      <a:pt x="260" y="107"/>
                    </a:lnTo>
                    <a:lnTo>
                      <a:pt x="251" y="112"/>
                    </a:lnTo>
                    <a:lnTo>
                      <a:pt x="246" y="122"/>
                    </a:lnTo>
                    <a:lnTo>
                      <a:pt x="242" y="127"/>
                    </a:lnTo>
                    <a:lnTo>
                      <a:pt x="242" y="137"/>
                    </a:lnTo>
                    <a:lnTo>
                      <a:pt x="242" y="153"/>
                    </a:lnTo>
                    <a:lnTo>
                      <a:pt x="242" y="158"/>
                    </a:lnTo>
                    <a:lnTo>
                      <a:pt x="242" y="178"/>
                    </a:lnTo>
                    <a:lnTo>
                      <a:pt x="242" y="188"/>
                    </a:lnTo>
                    <a:lnTo>
                      <a:pt x="246" y="203"/>
                    </a:lnTo>
                    <a:lnTo>
                      <a:pt x="246" y="219"/>
                    </a:lnTo>
                    <a:lnTo>
                      <a:pt x="246" y="239"/>
                    </a:lnTo>
                    <a:lnTo>
                      <a:pt x="246" y="244"/>
                    </a:lnTo>
                    <a:lnTo>
                      <a:pt x="246" y="254"/>
                    </a:lnTo>
                    <a:lnTo>
                      <a:pt x="246" y="269"/>
                    </a:lnTo>
                    <a:lnTo>
                      <a:pt x="246" y="290"/>
                    </a:lnTo>
                    <a:lnTo>
                      <a:pt x="242" y="300"/>
                    </a:lnTo>
                    <a:lnTo>
                      <a:pt x="242" y="315"/>
                    </a:lnTo>
                    <a:lnTo>
                      <a:pt x="237" y="325"/>
                    </a:lnTo>
                    <a:lnTo>
                      <a:pt x="232" y="336"/>
                    </a:lnTo>
                    <a:lnTo>
                      <a:pt x="228" y="341"/>
                    </a:lnTo>
                    <a:lnTo>
                      <a:pt x="218" y="351"/>
                    </a:lnTo>
                    <a:lnTo>
                      <a:pt x="209" y="366"/>
                    </a:lnTo>
                    <a:lnTo>
                      <a:pt x="195" y="376"/>
                    </a:lnTo>
                    <a:lnTo>
                      <a:pt x="181" y="381"/>
                    </a:lnTo>
                    <a:lnTo>
                      <a:pt x="167" y="386"/>
                    </a:lnTo>
                    <a:lnTo>
                      <a:pt x="153" y="386"/>
                    </a:lnTo>
                    <a:lnTo>
                      <a:pt x="139" y="386"/>
                    </a:lnTo>
                    <a:lnTo>
                      <a:pt x="121" y="381"/>
                    </a:lnTo>
                    <a:lnTo>
                      <a:pt x="102" y="366"/>
                    </a:lnTo>
                    <a:lnTo>
                      <a:pt x="97" y="366"/>
                    </a:lnTo>
                    <a:lnTo>
                      <a:pt x="84" y="356"/>
                    </a:lnTo>
                    <a:lnTo>
                      <a:pt x="74" y="351"/>
                    </a:lnTo>
                    <a:lnTo>
                      <a:pt x="56" y="330"/>
                    </a:lnTo>
                    <a:lnTo>
                      <a:pt x="42" y="315"/>
                    </a:lnTo>
                    <a:lnTo>
                      <a:pt x="28" y="305"/>
                    </a:lnTo>
                    <a:lnTo>
                      <a:pt x="14" y="290"/>
                    </a:lnTo>
                    <a:lnTo>
                      <a:pt x="4" y="285"/>
                    </a:lnTo>
                    <a:lnTo>
                      <a:pt x="0" y="285"/>
                    </a:lnTo>
                    <a:lnTo>
                      <a:pt x="14" y="264"/>
                    </a:lnTo>
                    <a:lnTo>
                      <a:pt x="14" y="259"/>
                    </a:lnTo>
                    <a:lnTo>
                      <a:pt x="18" y="259"/>
                    </a:lnTo>
                    <a:lnTo>
                      <a:pt x="23" y="254"/>
                    </a:lnTo>
                    <a:lnTo>
                      <a:pt x="28" y="254"/>
                    </a:lnTo>
                    <a:lnTo>
                      <a:pt x="28" y="249"/>
                    </a:lnTo>
                    <a:lnTo>
                      <a:pt x="32" y="244"/>
                    </a:lnTo>
                    <a:lnTo>
                      <a:pt x="32" y="239"/>
                    </a:lnTo>
                    <a:lnTo>
                      <a:pt x="37" y="239"/>
                    </a:lnTo>
                    <a:lnTo>
                      <a:pt x="37" y="234"/>
                    </a:lnTo>
                    <a:lnTo>
                      <a:pt x="37" y="229"/>
                    </a:lnTo>
                    <a:lnTo>
                      <a:pt x="42" y="229"/>
                    </a:lnTo>
                    <a:lnTo>
                      <a:pt x="42" y="224"/>
                    </a:lnTo>
                    <a:lnTo>
                      <a:pt x="46" y="219"/>
                    </a:lnTo>
                    <a:lnTo>
                      <a:pt x="51" y="214"/>
                    </a:lnTo>
                    <a:lnTo>
                      <a:pt x="51" y="208"/>
                    </a:lnTo>
                    <a:lnTo>
                      <a:pt x="56" y="203"/>
                    </a:lnTo>
                    <a:lnTo>
                      <a:pt x="60" y="203"/>
                    </a:lnTo>
                    <a:lnTo>
                      <a:pt x="88" y="173"/>
                    </a:lnTo>
                    <a:lnTo>
                      <a:pt x="88" y="168"/>
                    </a:lnTo>
                    <a:lnTo>
                      <a:pt x="93" y="163"/>
                    </a:lnTo>
                    <a:lnTo>
                      <a:pt x="102" y="158"/>
                    </a:lnTo>
                    <a:lnTo>
                      <a:pt x="102" y="153"/>
                    </a:lnTo>
                    <a:lnTo>
                      <a:pt x="97" y="153"/>
                    </a:lnTo>
                    <a:lnTo>
                      <a:pt x="97" y="147"/>
                    </a:lnTo>
                    <a:lnTo>
                      <a:pt x="97" y="142"/>
                    </a:lnTo>
                    <a:lnTo>
                      <a:pt x="93" y="137"/>
                    </a:lnTo>
                    <a:lnTo>
                      <a:pt x="93" y="132"/>
                    </a:lnTo>
                    <a:lnTo>
                      <a:pt x="93" y="127"/>
                    </a:lnTo>
                    <a:lnTo>
                      <a:pt x="88" y="127"/>
                    </a:lnTo>
                    <a:lnTo>
                      <a:pt x="88" y="122"/>
                    </a:lnTo>
                    <a:lnTo>
                      <a:pt x="88" y="117"/>
                    </a:lnTo>
                    <a:lnTo>
                      <a:pt x="84" y="112"/>
                    </a:lnTo>
                    <a:lnTo>
                      <a:pt x="84" y="107"/>
                    </a:lnTo>
                    <a:lnTo>
                      <a:pt x="84" y="102"/>
                    </a:lnTo>
                    <a:lnTo>
                      <a:pt x="93" y="107"/>
                    </a:lnTo>
                    <a:lnTo>
                      <a:pt x="97" y="107"/>
                    </a:lnTo>
                    <a:lnTo>
                      <a:pt x="102" y="107"/>
                    </a:lnTo>
                    <a:lnTo>
                      <a:pt x="107" y="107"/>
                    </a:lnTo>
                    <a:lnTo>
                      <a:pt x="111" y="107"/>
                    </a:lnTo>
                    <a:lnTo>
                      <a:pt x="116" y="107"/>
                    </a:lnTo>
                    <a:lnTo>
                      <a:pt x="121" y="107"/>
                    </a:lnTo>
                    <a:lnTo>
                      <a:pt x="125" y="107"/>
                    </a:lnTo>
                    <a:lnTo>
                      <a:pt x="125" y="102"/>
                    </a:lnTo>
                    <a:lnTo>
                      <a:pt x="130" y="102"/>
                    </a:lnTo>
                    <a:lnTo>
                      <a:pt x="135" y="97"/>
                    </a:lnTo>
                    <a:lnTo>
                      <a:pt x="144" y="97"/>
                    </a:lnTo>
                    <a:lnTo>
                      <a:pt x="144" y="92"/>
                    </a:lnTo>
                    <a:lnTo>
                      <a:pt x="144" y="97"/>
                    </a:lnTo>
                    <a:lnTo>
                      <a:pt x="149" y="97"/>
                    </a:lnTo>
                    <a:lnTo>
                      <a:pt x="149" y="102"/>
                    </a:lnTo>
                    <a:lnTo>
                      <a:pt x="153" y="107"/>
                    </a:lnTo>
                    <a:lnTo>
                      <a:pt x="153" y="112"/>
                    </a:lnTo>
                    <a:lnTo>
                      <a:pt x="153" y="117"/>
                    </a:lnTo>
                    <a:lnTo>
                      <a:pt x="158" y="112"/>
                    </a:lnTo>
                    <a:lnTo>
                      <a:pt x="163" y="112"/>
                    </a:lnTo>
                    <a:lnTo>
                      <a:pt x="163" y="107"/>
                    </a:lnTo>
                    <a:lnTo>
                      <a:pt x="167" y="107"/>
                    </a:lnTo>
                    <a:lnTo>
                      <a:pt x="167" y="102"/>
                    </a:lnTo>
                    <a:lnTo>
                      <a:pt x="172" y="102"/>
                    </a:lnTo>
                    <a:lnTo>
                      <a:pt x="176" y="102"/>
                    </a:lnTo>
                    <a:lnTo>
                      <a:pt x="176" y="97"/>
                    </a:lnTo>
                    <a:lnTo>
                      <a:pt x="181" y="97"/>
                    </a:lnTo>
                    <a:lnTo>
                      <a:pt x="186" y="92"/>
                    </a:lnTo>
                    <a:lnTo>
                      <a:pt x="181" y="86"/>
                    </a:lnTo>
                    <a:lnTo>
                      <a:pt x="181" y="81"/>
                    </a:lnTo>
                    <a:lnTo>
                      <a:pt x="176" y="76"/>
                    </a:lnTo>
                    <a:lnTo>
                      <a:pt x="176" y="71"/>
                    </a:lnTo>
                    <a:lnTo>
                      <a:pt x="172" y="66"/>
                    </a:lnTo>
                    <a:lnTo>
                      <a:pt x="190" y="56"/>
                    </a:lnTo>
                    <a:lnTo>
                      <a:pt x="190" y="51"/>
                    </a:lnTo>
                    <a:lnTo>
                      <a:pt x="195" y="51"/>
                    </a:lnTo>
                    <a:lnTo>
                      <a:pt x="200" y="41"/>
                    </a:lnTo>
                    <a:lnTo>
                      <a:pt x="200" y="36"/>
                    </a:lnTo>
                    <a:lnTo>
                      <a:pt x="204" y="31"/>
                    </a:lnTo>
                    <a:lnTo>
                      <a:pt x="209" y="20"/>
                    </a:lnTo>
                    <a:lnTo>
                      <a:pt x="214" y="10"/>
                    </a:lnTo>
                    <a:lnTo>
                      <a:pt x="218" y="5"/>
                    </a:lnTo>
                    <a:lnTo>
                      <a:pt x="223" y="0"/>
                    </a:lnTo>
                    <a:lnTo>
                      <a:pt x="228" y="0"/>
                    </a:lnTo>
                    <a:lnTo>
                      <a:pt x="232" y="5"/>
                    </a:lnTo>
                    <a:lnTo>
                      <a:pt x="237" y="5"/>
                    </a:lnTo>
                    <a:lnTo>
                      <a:pt x="242" y="5"/>
                    </a:lnTo>
                    <a:lnTo>
                      <a:pt x="242" y="10"/>
                    </a:lnTo>
                    <a:lnTo>
                      <a:pt x="246" y="10"/>
                    </a:lnTo>
                    <a:lnTo>
                      <a:pt x="246" y="15"/>
                    </a:lnTo>
                    <a:lnTo>
                      <a:pt x="251" y="15"/>
                    </a:lnTo>
                    <a:lnTo>
                      <a:pt x="251" y="20"/>
                    </a:lnTo>
                    <a:lnTo>
                      <a:pt x="256" y="20"/>
                    </a:lnTo>
                    <a:lnTo>
                      <a:pt x="265" y="102"/>
                    </a:lnTo>
                    <a:close/>
                  </a:path>
                </a:pathLst>
              </a:custGeom>
              <a:solidFill>
                <a:srgbClr val="FF999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84" name="Freeform 95"/>
              <p:cNvSpPr>
                <a:spLocks/>
              </p:cNvSpPr>
              <p:nvPr/>
            </p:nvSpPr>
            <p:spPr bwMode="auto">
              <a:xfrm>
                <a:off x="1746" y="2301"/>
                <a:ext cx="376" cy="493"/>
              </a:xfrm>
              <a:custGeom>
                <a:avLst/>
                <a:gdLst>
                  <a:gd name="T0" fmla="*/ 28 w 376"/>
                  <a:gd name="T1" fmla="*/ 71 h 493"/>
                  <a:gd name="T2" fmla="*/ 55 w 376"/>
                  <a:gd name="T3" fmla="*/ 71 h 493"/>
                  <a:gd name="T4" fmla="*/ 102 w 376"/>
                  <a:gd name="T5" fmla="*/ 97 h 493"/>
                  <a:gd name="T6" fmla="*/ 139 w 376"/>
                  <a:gd name="T7" fmla="*/ 66 h 493"/>
                  <a:gd name="T8" fmla="*/ 139 w 376"/>
                  <a:gd name="T9" fmla="*/ 46 h 493"/>
                  <a:gd name="T10" fmla="*/ 172 w 376"/>
                  <a:gd name="T11" fmla="*/ 36 h 493"/>
                  <a:gd name="T12" fmla="*/ 190 w 376"/>
                  <a:gd name="T13" fmla="*/ 0 h 493"/>
                  <a:gd name="T14" fmla="*/ 218 w 376"/>
                  <a:gd name="T15" fmla="*/ 5 h 493"/>
                  <a:gd name="T16" fmla="*/ 237 w 376"/>
                  <a:gd name="T17" fmla="*/ 21 h 493"/>
                  <a:gd name="T18" fmla="*/ 232 w 376"/>
                  <a:gd name="T19" fmla="*/ 46 h 493"/>
                  <a:gd name="T20" fmla="*/ 214 w 376"/>
                  <a:gd name="T21" fmla="*/ 61 h 493"/>
                  <a:gd name="T22" fmla="*/ 237 w 376"/>
                  <a:gd name="T23" fmla="*/ 71 h 493"/>
                  <a:gd name="T24" fmla="*/ 255 w 376"/>
                  <a:gd name="T25" fmla="*/ 77 h 493"/>
                  <a:gd name="T26" fmla="*/ 283 w 376"/>
                  <a:gd name="T27" fmla="*/ 71 h 493"/>
                  <a:gd name="T28" fmla="*/ 293 w 376"/>
                  <a:gd name="T29" fmla="*/ 82 h 493"/>
                  <a:gd name="T30" fmla="*/ 297 w 376"/>
                  <a:gd name="T31" fmla="*/ 107 h 493"/>
                  <a:gd name="T32" fmla="*/ 307 w 376"/>
                  <a:gd name="T33" fmla="*/ 127 h 493"/>
                  <a:gd name="T34" fmla="*/ 311 w 376"/>
                  <a:gd name="T35" fmla="*/ 158 h 493"/>
                  <a:gd name="T36" fmla="*/ 330 w 376"/>
                  <a:gd name="T37" fmla="*/ 173 h 493"/>
                  <a:gd name="T38" fmla="*/ 325 w 376"/>
                  <a:gd name="T39" fmla="*/ 188 h 493"/>
                  <a:gd name="T40" fmla="*/ 325 w 376"/>
                  <a:gd name="T41" fmla="*/ 214 h 493"/>
                  <a:gd name="T42" fmla="*/ 344 w 376"/>
                  <a:gd name="T43" fmla="*/ 229 h 493"/>
                  <a:gd name="T44" fmla="*/ 362 w 376"/>
                  <a:gd name="T45" fmla="*/ 244 h 493"/>
                  <a:gd name="T46" fmla="*/ 376 w 376"/>
                  <a:gd name="T47" fmla="*/ 260 h 493"/>
                  <a:gd name="T48" fmla="*/ 367 w 376"/>
                  <a:gd name="T49" fmla="*/ 275 h 493"/>
                  <a:gd name="T50" fmla="*/ 367 w 376"/>
                  <a:gd name="T51" fmla="*/ 300 h 493"/>
                  <a:gd name="T52" fmla="*/ 358 w 376"/>
                  <a:gd name="T53" fmla="*/ 321 h 493"/>
                  <a:gd name="T54" fmla="*/ 344 w 376"/>
                  <a:gd name="T55" fmla="*/ 336 h 493"/>
                  <a:gd name="T56" fmla="*/ 330 w 376"/>
                  <a:gd name="T57" fmla="*/ 351 h 493"/>
                  <a:gd name="T58" fmla="*/ 316 w 376"/>
                  <a:gd name="T59" fmla="*/ 371 h 493"/>
                  <a:gd name="T60" fmla="*/ 320 w 376"/>
                  <a:gd name="T61" fmla="*/ 392 h 493"/>
                  <a:gd name="T62" fmla="*/ 330 w 376"/>
                  <a:gd name="T63" fmla="*/ 412 h 493"/>
                  <a:gd name="T64" fmla="*/ 307 w 376"/>
                  <a:gd name="T65" fmla="*/ 417 h 493"/>
                  <a:gd name="T66" fmla="*/ 283 w 376"/>
                  <a:gd name="T67" fmla="*/ 422 h 493"/>
                  <a:gd name="T68" fmla="*/ 246 w 376"/>
                  <a:gd name="T69" fmla="*/ 443 h 493"/>
                  <a:gd name="T70" fmla="*/ 232 w 376"/>
                  <a:gd name="T71" fmla="*/ 463 h 493"/>
                  <a:gd name="T72" fmla="*/ 209 w 376"/>
                  <a:gd name="T73" fmla="*/ 483 h 493"/>
                  <a:gd name="T74" fmla="*/ 190 w 376"/>
                  <a:gd name="T75" fmla="*/ 493 h 493"/>
                  <a:gd name="T76" fmla="*/ 172 w 376"/>
                  <a:gd name="T77" fmla="*/ 478 h 493"/>
                  <a:gd name="T78" fmla="*/ 158 w 376"/>
                  <a:gd name="T79" fmla="*/ 473 h 493"/>
                  <a:gd name="T80" fmla="*/ 134 w 376"/>
                  <a:gd name="T81" fmla="*/ 463 h 493"/>
                  <a:gd name="T82" fmla="*/ 111 w 376"/>
                  <a:gd name="T83" fmla="*/ 458 h 493"/>
                  <a:gd name="T84" fmla="*/ 111 w 376"/>
                  <a:gd name="T85" fmla="*/ 432 h 493"/>
                  <a:gd name="T86" fmla="*/ 121 w 376"/>
                  <a:gd name="T87" fmla="*/ 412 h 493"/>
                  <a:gd name="T88" fmla="*/ 125 w 376"/>
                  <a:gd name="T89" fmla="*/ 366 h 493"/>
                  <a:gd name="T90" fmla="*/ 121 w 376"/>
                  <a:gd name="T91" fmla="*/ 341 h 493"/>
                  <a:gd name="T92" fmla="*/ 111 w 376"/>
                  <a:gd name="T93" fmla="*/ 331 h 493"/>
                  <a:gd name="T94" fmla="*/ 102 w 376"/>
                  <a:gd name="T95" fmla="*/ 326 h 493"/>
                  <a:gd name="T96" fmla="*/ 93 w 376"/>
                  <a:gd name="T97" fmla="*/ 300 h 493"/>
                  <a:gd name="T98" fmla="*/ 93 w 376"/>
                  <a:gd name="T99" fmla="*/ 280 h 493"/>
                  <a:gd name="T100" fmla="*/ 79 w 376"/>
                  <a:gd name="T101" fmla="*/ 265 h 493"/>
                  <a:gd name="T102" fmla="*/ 65 w 376"/>
                  <a:gd name="T103" fmla="*/ 244 h 493"/>
                  <a:gd name="T104" fmla="*/ 46 w 376"/>
                  <a:gd name="T105" fmla="*/ 224 h 493"/>
                  <a:gd name="T106" fmla="*/ 32 w 376"/>
                  <a:gd name="T107" fmla="*/ 209 h 493"/>
                  <a:gd name="T108" fmla="*/ 18 w 376"/>
                  <a:gd name="T109" fmla="*/ 188 h 49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76"/>
                  <a:gd name="T166" fmla="*/ 0 h 493"/>
                  <a:gd name="T167" fmla="*/ 376 w 376"/>
                  <a:gd name="T168" fmla="*/ 493 h 49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76" h="493">
                    <a:moveTo>
                      <a:pt x="18" y="188"/>
                    </a:moveTo>
                    <a:lnTo>
                      <a:pt x="0" y="148"/>
                    </a:lnTo>
                    <a:lnTo>
                      <a:pt x="4" y="127"/>
                    </a:lnTo>
                    <a:lnTo>
                      <a:pt x="14" y="102"/>
                    </a:lnTo>
                    <a:lnTo>
                      <a:pt x="18" y="87"/>
                    </a:lnTo>
                    <a:lnTo>
                      <a:pt x="28" y="71"/>
                    </a:lnTo>
                    <a:lnTo>
                      <a:pt x="28" y="66"/>
                    </a:lnTo>
                    <a:lnTo>
                      <a:pt x="32" y="66"/>
                    </a:lnTo>
                    <a:lnTo>
                      <a:pt x="37" y="66"/>
                    </a:lnTo>
                    <a:lnTo>
                      <a:pt x="42" y="71"/>
                    </a:lnTo>
                    <a:lnTo>
                      <a:pt x="51" y="71"/>
                    </a:lnTo>
                    <a:lnTo>
                      <a:pt x="55" y="71"/>
                    </a:lnTo>
                    <a:lnTo>
                      <a:pt x="60" y="77"/>
                    </a:lnTo>
                    <a:lnTo>
                      <a:pt x="65" y="77"/>
                    </a:lnTo>
                    <a:lnTo>
                      <a:pt x="74" y="82"/>
                    </a:lnTo>
                    <a:lnTo>
                      <a:pt x="79" y="82"/>
                    </a:lnTo>
                    <a:lnTo>
                      <a:pt x="83" y="87"/>
                    </a:lnTo>
                    <a:lnTo>
                      <a:pt x="102" y="97"/>
                    </a:lnTo>
                    <a:lnTo>
                      <a:pt x="121" y="61"/>
                    </a:lnTo>
                    <a:lnTo>
                      <a:pt x="125" y="61"/>
                    </a:lnTo>
                    <a:lnTo>
                      <a:pt x="130" y="61"/>
                    </a:lnTo>
                    <a:lnTo>
                      <a:pt x="130" y="66"/>
                    </a:lnTo>
                    <a:lnTo>
                      <a:pt x="134" y="66"/>
                    </a:lnTo>
                    <a:lnTo>
                      <a:pt x="139" y="66"/>
                    </a:lnTo>
                    <a:lnTo>
                      <a:pt x="139" y="71"/>
                    </a:lnTo>
                    <a:lnTo>
                      <a:pt x="144" y="71"/>
                    </a:lnTo>
                    <a:lnTo>
                      <a:pt x="144" y="66"/>
                    </a:lnTo>
                    <a:lnTo>
                      <a:pt x="144" y="61"/>
                    </a:lnTo>
                    <a:lnTo>
                      <a:pt x="144" y="56"/>
                    </a:lnTo>
                    <a:lnTo>
                      <a:pt x="139" y="46"/>
                    </a:lnTo>
                    <a:lnTo>
                      <a:pt x="148" y="46"/>
                    </a:lnTo>
                    <a:lnTo>
                      <a:pt x="153" y="41"/>
                    </a:lnTo>
                    <a:lnTo>
                      <a:pt x="158" y="41"/>
                    </a:lnTo>
                    <a:lnTo>
                      <a:pt x="162" y="41"/>
                    </a:lnTo>
                    <a:lnTo>
                      <a:pt x="167" y="36"/>
                    </a:lnTo>
                    <a:lnTo>
                      <a:pt x="172" y="36"/>
                    </a:lnTo>
                    <a:lnTo>
                      <a:pt x="195" y="31"/>
                    </a:lnTo>
                    <a:lnTo>
                      <a:pt x="195" y="21"/>
                    </a:lnTo>
                    <a:lnTo>
                      <a:pt x="195" y="16"/>
                    </a:lnTo>
                    <a:lnTo>
                      <a:pt x="195" y="10"/>
                    </a:lnTo>
                    <a:lnTo>
                      <a:pt x="190" y="5"/>
                    </a:lnTo>
                    <a:lnTo>
                      <a:pt x="190" y="0"/>
                    </a:lnTo>
                    <a:lnTo>
                      <a:pt x="195" y="0"/>
                    </a:lnTo>
                    <a:lnTo>
                      <a:pt x="200" y="0"/>
                    </a:lnTo>
                    <a:lnTo>
                      <a:pt x="204" y="0"/>
                    </a:lnTo>
                    <a:lnTo>
                      <a:pt x="209" y="5"/>
                    </a:lnTo>
                    <a:lnTo>
                      <a:pt x="214" y="5"/>
                    </a:lnTo>
                    <a:lnTo>
                      <a:pt x="218" y="5"/>
                    </a:lnTo>
                    <a:lnTo>
                      <a:pt x="218" y="10"/>
                    </a:lnTo>
                    <a:lnTo>
                      <a:pt x="223" y="10"/>
                    </a:lnTo>
                    <a:lnTo>
                      <a:pt x="227" y="10"/>
                    </a:lnTo>
                    <a:lnTo>
                      <a:pt x="232" y="10"/>
                    </a:lnTo>
                    <a:lnTo>
                      <a:pt x="237" y="16"/>
                    </a:lnTo>
                    <a:lnTo>
                      <a:pt x="237" y="21"/>
                    </a:lnTo>
                    <a:lnTo>
                      <a:pt x="237" y="26"/>
                    </a:lnTo>
                    <a:lnTo>
                      <a:pt x="237" y="31"/>
                    </a:lnTo>
                    <a:lnTo>
                      <a:pt x="232" y="31"/>
                    </a:lnTo>
                    <a:lnTo>
                      <a:pt x="232" y="36"/>
                    </a:lnTo>
                    <a:lnTo>
                      <a:pt x="232" y="41"/>
                    </a:lnTo>
                    <a:lnTo>
                      <a:pt x="232" y="46"/>
                    </a:lnTo>
                    <a:lnTo>
                      <a:pt x="227" y="46"/>
                    </a:lnTo>
                    <a:lnTo>
                      <a:pt x="223" y="46"/>
                    </a:lnTo>
                    <a:lnTo>
                      <a:pt x="223" y="51"/>
                    </a:lnTo>
                    <a:lnTo>
                      <a:pt x="218" y="51"/>
                    </a:lnTo>
                    <a:lnTo>
                      <a:pt x="218" y="56"/>
                    </a:lnTo>
                    <a:lnTo>
                      <a:pt x="214" y="61"/>
                    </a:lnTo>
                    <a:lnTo>
                      <a:pt x="214" y="66"/>
                    </a:lnTo>
                    <a:lnTo>
                      <a:pt x="218" y="66"/>
                    </a:lnTo>
                    <a:lnTo>
                      <a:pt x="223" y="66"/>
                    </a:lnTo>
                    <a:lnTo>
                      <a:pt x="227" y="66"/>
                    </a:lnTo>
                    <a:lnTo>
                      <a:pt x="232" y="71"/>
                    </a:lnTo>
                    <a:lnTo>
                      <a:pt x="237" y="71"/>
                    </a:lnTo>
                    <a:lnTo>
                      <a:pt x="241" y="77"/>
                    </a:lnTo>
                    <a:lnTo>
                      <a:pt x="246" y="77"/>
                    </a:lnTo>
                    <a:lnTo>
                      <a:pt x="251" y="77"/>
                    </a:lnTo>
                    <a:lnTo>
                      <a:pt x="251" y="82"/>
                    </a:lnTo>
                    <a:lnTo>
                      <a:pt x="255" y="82"/>
                    </a:lnTo>
                    <a:lnTo>
                      <a:pt x="255" y="77"/>
                    </a:lnTo>
                    <a:lnTo>
                      <a:pt x="260" y="77"/>
                    </a:lnTo>
                    <a:lnTo>
                      <a:pt x="265" y="77"/>
                    </a:lnTo>
                    <a:lnTo>
                      <a:pt x="269" y="77"/>
                    </a:lnTo>
                    <a:lnTo>
                      <a:pt x="274" y="71"/>
                    </a:lnTo>
                    <a:lnTo>
                      <a:pt x="279" y="71"/>
                    </a:lnTo>
                    <a:lnTo>
                      <a:pt x="283" y="71"/>
                    </a:lnTo>
                    <a:lnTo>
                      <a:pt x="288" y="71"/>
                    </a:lnTo>
                    <a:lnTo>
                      <a:pt x="288" y="66"/>
                    </a:lnTo>
                    <a:lnTo>
                      <a:pt x="293" y="66"/>
                    </a:lnTo>
                    <a:lnTo>
                      <a:pt x="293" y="71"/>
                    </a:lnTo>
                    <a:lnTo>
                      <a:pt x="293" y="77"/>
                    </a:lnTo>
                    <a:lnTo>
                      <a:pt x="293" y="82"/>
                    </a:lnTo>
                    <a:lnTo>
                      <a:pt x="293" y="87"/>
                    </a:lnTo>
                    <a:lnTo>
                      <a:pt x="297" y="87"/>
                    </a:lnTo>
                    <a:lnTo>
                      <a:pt x="297" y="92"/>
                    </a:lnTo>
                    <a:lnTo>
                      <a:pt x="297" y="97"/>
                    </a:lnTo>
                    <a:lnTo>
                      <a:pt x="297" y="102"/>
                    </a:lnTo>
                    <a:lnTo>
                      <a:pt x="297" y="107"/>
                    </a:lnTo>
                    <a:lnTo>
                      <a:pt x="302" y="107"/>
                    </a:lnTo>
                    <a:lnTo>
                      <a:pt x="302" y="112"/>
                    </a:lnTo>
                    <a:lnTo>
                      <a:pt x="302" y="117"/>
                    </a:lnTo>
                    <a:lnTo>
                      <a:pt x="302" y="122"/>
                    </a:lnTo>
                    <a:lnTo>
                      <a:pt x="302" y="127"/>
                    </a:lnTo>
                    <a:lnTo>
                      <a:pt x="307" y="127"/>
                    </a:lnTo>
                    <a:lnTo>
                      <a:pt x="307" y="132"/>
                    </a:lnTo>
                    <a:lnTo>
                      <a:pt x="307" y="138"/>
                    </a:lnTo>
                    <a:lnTo>
                      <a:pt x="307" y="143"/>
                    </a:lnTo>
                    <a:lnTo>
                      <a:pt x="307" y="148"/>
                    </a:lnTo>
                    <a:lnTo>
                      <a:pt x="311" y="153"/>
                    </a:lnTo>
                    <a:lnTo>
                      <a:pt x="311" y="158"/>
                    </a:lnTo>
                    <a:lnTo>
                      <a:pt x="316" y="163"/>
                    </a:lnTo>
                    <a:lnTo>
                      <a:pt x="316" y="168"/>
                    </a:lnTo>
                    <a:lnTo>
                      <a:pt x="320" y="168"/>
                    </a:lnTo>
                    <a:lnTo>
                      <a:pt x="325" y="168"/>
                    </a:lnTo>
                    <a:lnTo>
                      <a:pt x="325" y="173"/>
                    </a:lnTo>
                    <a:lnTo>
                      <a:pt x="330" y="173"/>
                    </a:lnTo>
                    <a:lnTo>
                      <a:pt x="330" y="178"/>
                    </a:lnTo>
                    <a:lnTo>
                      <a:pt x="330" y="183"/>
                    </a:lnTo>
                    <a:lnTo>
                      <a:pt x="330" y="188"/>
                    </a:lnTo>
                    <a:lnTo>
                      <a:pt x="330" y="193"/>
                    </a:lnTo>
                    <a:lnTo>
                      <a:pt x="330" y="188"/>
                    </a:lnTo>
                    <a:lnTo>
                      <a:pt x="325" y="188"/>
                    </a:lnTo>
                    <a:lnTo>
                      <a:pt x="325" y="193"/>
                    </a:lnTo>
                    <a:lnTo>
                      <a:pt x="320" y="199"/>
                    </a:lnTo>
                    <a:lnTo>
                      <a:pt x="320" y="204"/>
                    </a:lnTo>
                    <a:lnTo>
                      <a:pt x="320" y="209"/>
                    </a:lnTo>
                    <a:lnTo>
                      <a:pt x="320" y="214"/>
                    </a:lnTo>
                    <a:lnTo>
                      <a:pt x="325" y="214"/>
                    </a:lnTo>
                    <a:lnTo>
                      <a:pt x="325" y="219"/>
                    </a:lnTo>
                    <a:lnTo>
                      <a:pt x="330" y="219"/>
                    </a:lnTo>
                    <a:lnTo>
                      <a:pt x="330" y="224"/>
                    </a:lnTo>
                    <a:lnTo>
                      <a:pt x="334" y="224"/>
                    </a:lnTo>
                    <a:lnTo>
                      <a:pt x="339" y="229"/>
                    </a:lnTo>
                    <a:lnTo>
                      <a:pt x="344" y="229"/>
                    </a:lnTo>
                    <a:lnTo>
                      <a:pt x="344" y="234"/>
                    </a:lnTo>
                    <a:lnTo>
                      <a:pt x="348" y="234"/>
                    </a:lnTo>
                    <a:lnTo>
                      <a:pt x="353" y="239"/>
                    </a:lnTo>
                    <a:lnTo>
                      <a:pt x="358" y="239"/>
                    </a:lnTo>
                    <a:lnTo>
                      <a:pt x="358" y="244"/>
                    </a:lnTo>
                    <a:lnTo>
                      <a:pt x="362" y="244"/>
                    </a:lnTo>
                    <a:lnTo>
                      <a:pt x="362" y="249"/>
                    </a:lnTo>
                    <a:lnTo>
                      <a:pt x="367" y="249"/>
                    </a:lnTo>
                    <a:lnTo>
                      <a:pt x="367" y="254"/>
                    </a:lnTo>
                    <a:lnTo>
                      <a:pt x="372" y="254"/>
                    </a:lnTo>
                    <a:lnTo>
                      <a:pt x="376" y="254"/>
                    </a:lnTo>
                    <a:lnTo>
                      <a:pt x="376" y="260"/>
                    </a:lnTo>
                    <a:lnTo>
                      <a:pt x="372" y="265"/>
                    </a:lnTo>
                    <a:lnTo>
                      <a:pt x="372" y="270"/>
                    </a:lnTo>
                    <a:lnTo>
                      <a:pt x="372" y="275"/>
                    </a:lnTo>
                    <a:lnTo>
                      <a:pt x="367" y="275"/>
                    </a:lnTo>
                    <a:lnTo>
                      <a:pt x="362" y="270"/>
                    </a:lnTo>
                    <a:lnTo>
                      <a:pt x="367" y="275"/>
                    </a:lnTo>
                    <a:lnTo>
                      <a:pt x="367" y="280"/>
                    </a:lnTo>
                    <a:lnTo>
                      <a:pt x="367" y="285"/>
                    </a:lnTo>
                    <a:lnTo>
                      <a:pt x="372" y="290"/>
                    </a:lnTo>
                    <a:lnTo>
                      <a:pt x="372" y="295"/>
                    </a:lnTo>
                    <a:lnTo>
                      <a:pt x="372" y="300"/>
                    </a:lnTo>
                    <a:lnTo>
                      <a:pt x="367" y="300"/>
                    </a:lnTo>
                    <a:lnTo>
                      <a:pt x="367" y="305"/>
                    </a:lnTo>
                    <a:lnTo>
                      <a:pt x="362" y="305"/>
                    </a:lnTo>
                    <a:lnTo>
                      <a:pt x="362" y="310"/>
                    </a:lnTo>
                    <a:lnTo>
                      <a:pt x="358" y="310"/>
                    </a:lnTo>
                    <a:lnTo>
                      <a:pt x="358" y="315"/>
                    </a:lnTo>
                    <a:lnTo>
                      <a:pt x="358" y="321"/>
                    </a:lnTo>
                    <a:lnTo>
                      <a:pt x="353" y="321"/>
                    </a:lnTo>
                    <a:lnTo>
                      <a:pt x="353" y="326"/>
                    </a:lnTo>
                    <a:lnTo>
                      <a:pt x="348" y="326"/>
                    </a:lnTo>
                    <a:lnTo>
                      <a:pt x="348" y="331"/>
                    </a:lnTo>
                    <a:lnTo>
                      <a:pt x="344" y="331"/>
                    </a:lnTo>
                    <a:lnTo>
                      <a:pt x="344" y="336"/>
                    </a:lnTo>
                    <a:lnTo>
                      <a:pt x="339" y="336"/>
                    </a:lnTo>
                    <a:lnTo>
                      <a:pt x="339" y="341"/>
                    </a:lnTo>
                    <a:lnTo>
                      <a:pt x="339" y="346"/>
                    </a:lnTo>
                    <a:lnTo>
                      <a:pt x="334" y="346"/>
                    </a:lnTo>
                    <a:lnTo>
                      <a:pt x="334" y="351"/>
                    </a:lnTo>
                    <a:lnTo>
                      <a:pt x="330" y="351"/>
                    </a:lnTo>
                    <a:lnTo>
                      <a:pt x="330" y="356"/>
                    </a:lnTo>
                    <a:lnTo>
                      <a:pt x="325" y="356"/>
                    </a:lnTo>
                    <a:lnTo>
                      <a:pt x="325" y="361"/>
                    </a:lnTo>
                    <a:lnTo>
                      <a:pt x="320" y="366"/>
                    </a:lnTo>
                    <a:lnTo>
                      <a:pt x="320" y="371"/>
                    </a:lnTo>
                    <a:lnTo>
                      <a:pt x="316" y="371"/>
                    </a:lnTo>
                    <a:lnTo>
                      <a:pt x="316" y="376"/>
                    </a:lnTo>
                    <a:lnTo>
                      <a:pt x="316" y="382"/>
                    </a:lnTo>
                    <a:lnTo>
                      <a:pt x="316" y="376"/>
                    </a:lnTo>
                    <a:lnTo>
                      <a:pt x="316" y="382"/>
                    </a:lnTo>
                    <a:lnTo>
                      <a:pt x="320" y="387"/>
                    </a:lnTo>
                    <a:lnTo>
                      <a:pt x="320" y="392"/>
                    </a:lnTo>
                    <a:lnTo>
                      <a:pt x="320" y="397"/>
                    </a:lnTo>
                    <a:lnTo>
                      <a:pt x="325" y="397"/>
                    </a:lnTo>
                    <a:lnTo>
                      <a:pt x="325" y="402"/>
                    </a:lnTo>
                    <a:lnTo>
                      <a:pt x="325" y="407"/>
                    </a:lnTo>
                    <a:lnTo>
                      <a:pt x="330" y="407"/>
                    </a:lnTo>
                    <a:lnTo>
                      <a:pt x="330" y="412"/>
                    </a:lnTo>
                    <a:lnTo>
                      <a:pt x="325" y="412"/>
                    </a:lnTo>
                    <a:lnTo>
                      <a:pt x="320" y="412"/>
                    </a:lnTo>
                    <a:lnTo>
                      <a:pt x="316" y="412"/>
                    </a:lnTo>
                    <a:lnTo>
                      <a:pt x="311" y="412"/>
                    </a:lnTo>
                    <a:lnTo>
                      <a:pt x="307" y="412"/>
                    </a:lnTo>
                    <a:lnTo>
                      <a:pt x="307" y="417"/>
                    </a:lnTo>
                    <a:lnTo>
                      <a:pt x="302" y="417"/>
                    </a:lnTo>
                    <a:lnTo>
                      <a:pt x="297" y="417"/>
                    </a:lnTo>
                    <a:lnTo>
                      <a:pt x="293" y="417"/>
                    </a:lnTo>
                    <a:lnTo>
                      <a:pt x="288" y="417"/>
                    </a:lnTo>
                    <a:lnTo>
                      <a:pt x="283" y="417"/>
                    </a:lnTo>
                    <a:lnTo>
                      <a:pt x="283" y="422"/>
                    </a:lnTo>
                    <a:lnTo>
                      <a:pt x="283" y="427"/>
                    </a:lnTo>
                    <a:lnTo>
                      <a:pt x="283" y="432"/>
                    </a:lnTo>
                    <a:lnTo>
                      <a:pt x="274" y="432"/>
                    </a:lnTo>
                    <a:lnTo>
                      <a:pt x="265" y="437"/>
                    </a:lnTo>
                    <a:lnTo>
                      <a:pt x="241" y="437"/>
                    </a:lnTo>
                    <a:lnTo>
                      <a:pt x="246" y="443"/>
                    </a:lnTo>
                    <a:lnTo>
                      <a:pt x="246" y="448"/>
                    </a:lnTo>
                    <a:lnTo>
                      <a:pt x="246" y="453"/>
                    </a:lnTo>
                    <a:lnTo>
                      <a:pt x="241" y="458"/>
                    </a:lnTo>
                    <a:lnTo>
                      <a:pt x="237" y="458"/>
                    </a:lnTo>
                    <a:lnTo>
                      <a:pt x="232" y="458"/>
                    </a:lnTo>
                    <a:lnTo>
                      <a:pt x="232" y="463"/>
                    </a:lnTo>
                    <a:lnTo>
                      <a:pt x="227" y="463"/>
                    </a:lnTo>
                    <a:lnTo>
                      <a:pt x="223" y="468"/>
                    </a:lnTo>
                    <a:lnTo>
                      <a:pt x="218" y="468"/>
                    </a:lnTo>
                    <a:lnTo>
                      <a:pt x="218" y="473"/>
                    </a:lnTo>
                    <a:lnTo>
                      <a:pt x="209" y="478"/>
                    </a:lnTo>
                    <a:lnTo>
                      <a:pt x="209" y="483"/>
                    </a:lnTo>
                    <a:lnTo>
                      <a:pt x="204" y="488"/>
                    </a:lnTo>
                    <a:lnTo>
                      <a:pt x="200" y="493"/>
                    </a:lnTo>
                    <a:lnTo>
                      <a:pt x="200" y="488"/>
                    </a:lnTo>
                    <a:lnTo>
                      <a:pt x="195" y="488"/>
                    </a:lnTo>
                    <a:lnTo>
                      <a:pt x="195" y="493"/>
                    </a:lnTo>
                    <a:lnTo>
                      <a:pt x="190" y="493"/>
                    </a:lnTo>
                    <a:lnTo>
                      <a:pt x="190" y="488"/>
                    </a:lnTo>
                    <a:lnTo>
                      <a:pt x="186" y="488"/>
                    </a:lnTo>
                    <a:lnTo>
                      <a:pt x="181" y="483"/>
                    </a:lnTo>
                    <a:lnTo>
                      <a:pt x="176" y="483"/>
                    </a:lnTo>
                    <a:lnTo>
                      <a:pt x="172" y="483"/>
                    </a:lnTo>
                    <a:lnTo>
                      <a:pt x="172" y="478"/>
                    </a:lnTo>
                    <a:lnTo>
                      <a:pt x="167" y="478"/>
                    </a:lnTo>
                    <a:lnTo>
                      <a:pt x="162" y="478"/>
                    </a:lnTo>
                    <a:lnTo>
                      <a:pt x="158" y="478"/>
                    </a:lnTo>
                    <a:lnTo>
                      <a:pt x="158" y="473"/>
                    </a:lnTo>
                    <a:lnTo>
                      <a:pt x="153" y="473"/>
                    </a:lnTo>
                    <a:lnTo>
                      <a:pt x="158" y="473"/>
                    </a:lnTo>
                    <a:lnTo>
                      <a:pt x="153" y="473"/>
                    </a:lnTo>
                    <a:lnTo>
                      <a:pt x="148" y="468"/>
                    </a:lnTo>
                    <a:lnTo>
                      <a:pt x="144" y="468"/>
                    </a:lnTo>
                    <a:lnTo>
                      <a:pt x="139" y="468"/>
                    </a:lnTo>
                    <a:lnTo>
                      <a:pt x="139" y="463"/>
                    </a:lnTo>
                    <a:lnTo>
                      <a:pt x="134" y="463"/>
                    </a:lnTo>
                    <a:lnTo>
                      <a:pt x="130" y="463"/>
                    </a:lnTo>
                    <a:lnTo>
                      <a:pt x="125" y="463"/>
                    </a:lnTo>
                    <a:lnTo>
                      <a:pt x="125" y="458"/>
                    </a:lnTo>
                    <a:lnTo>
                      <a:pt x="121" y="458"/>
                    </a:lnTo>
                    <a:lnTo>
                      <a:pt x="116" y="458"/>
                    </a:lnTo>
                    <a:lnTo>
                      <a:pt x="111" y="458"/>
                    </a:lnTo>
                    <a:lnTo>
                      <a:pt x="111" y="453"/>
                    </a:lnTo>
                    <a:lnTo>
                      <a:pt x="107" y="453"/>
                    </a:lnTo>
                    <a:lnTo>
                      <a:pt x="107" y="448"/>
                    </a:lnTo>
                    <a:lnTo>
                      <a:pt x="107" y="443"/>
                    </a:lnTo>
                    <a:lnTo>
                      <a:pt x="111" y="437"/>
                    </a:lnTo>
                    <a:lnTo>
                      <a:pt x="111" y="432"/>
                    </a:lnTo>
                    <a:lnTo>
                      <a:pt x="111" y="427"/>
                    </a:lnTo>
                    <a:lnTo>
                      <a:pt x="116" y="427"/>
                    </a:lnTo>
                    <a:lnTo>
                      <a:pt x="116" y="422"/>
                    </a:lnTo>
                    <a:lnTo>
                      <a:pt x="116" y="417"/>
                    </a:lnTo>
                    <a:lnTo>
                      <a:pt x="121" y="417"/>
                    </a:lnTo>
                    <a:lnTo>
                      <a:pt x="121" y="412"/>
                    </a:lnTo>
                    <a:lnTo>
                      <a:pt x="125" y="387"/>
                    </a:lnTo>
                    <a:lnTo>
                      <a:pt x="130" y="382"/>
                    </a:lnTo>
                    <a:lnTo>
                      <a:pt x="130" y="376"/>
                    </a:lnTo>
                    <a:lnTo>
                      <a:pt x="130" y="371"/>
                    </a:lnTo>
                    <a:lnTo>
                      <a:pt x="125" y="371"/>
                    </a:lnTo>
                    <a:lnTo>
                      <a:pt x="125" y="366"/>
                    </a:lnTo>
                    <a:lnTo>
                      <a:pt x="125" y="361"/>
                    </a:lnTo>
                    <a:lnTo>
                      <a:pt x="125" y="356"/>
                    </a:lnTo>
                    <a:lnTo>
                      <a:pt x="125" y="351"/>
                    </a:lnTo>
                    <a:lnTo>
                      <a:pt x="121" y="351"/>
                    </a:lnTo>
                    <a:lnTo>
                      <a:pt x="121" y="346"/>
                    </a:lnTo>
                    <a:lnTo>
                      <a:pt x="121" y="341"/>
                    </a:lnTo>
                    <a:lnTo>
                      <a:pt x="121" y="336"/>
                    </a:lnTo>
                    <a:lnTo>
                      <a:pt x="116" y="336"/>
                    </a:lnTo>
                    <a:lnTo>
                      <a:pt x="116" y="331"/>
                    </a:lnTo>
                    <a:lnTo>
                      <a:pt x="116" y="326"/>
                    </a:lnTo>
                    <a:lnTo>
                      <a:pt x="116" y="331"/>
                    </a:lnTo>
                    <a:lnTo>
                      <a:pt x="111" y="331"/>
                    </a:lnTo>
                    <a:lnTo>
                      <a:pt x="107" y="331"/>
                    </a:lnTo>
                    <a:lnTo>
                      <a:pt x="102" y="331"/>
                    </a:lnTo>
                    <a:lnTo>
                      <a:pt x="97" y="331"/>
                    </a:lnTo>
                    <a:lnTo>
                      <a:pt x="97" y="326"/>
                    </a:lnTo>
                    <a:lnTo>
                      <a:pt x="97" y="321"/>
                    </a:lnTo>
                    <a:lnTo>
                      <a:pt x="102" y="326"/>
                    </a:lnTo>
                    <a:lnTo>
                      <a:pt x="102" y="321"/>
                    </a:lnTo>
                    <a:lnTo>
                      <a:pt x="97" y="321"/>
                    </a:lnTo>
                    <a:lnTo>
                      <a:pt x="97" y="315"/>
                    </a:lnTo>
                    <a:lnTo>
                      <a:pt x="97" y="310"/>
                    </a:lnTo>
                    <a:lnTo>
                      <a:pt x="97" y="305"/>
                    </a:lnTo>
                    <a:lnTo>
                      <a:pt x="93" y="300"/>
                    </a:lnTo>
                    <a:lnTo>
                      <a:pt x="93" y="295"/>
                    </a:lnTo>
                    <a:lnTo>
                      <a:pt x="93" y="290"/>
                    </a:lnTo>
                    <a:lnTo>
                      <a:pt x="93" y="285"/>
                    </a:lnTo>
                    <a:lnTo>
                      <a:pt x="97" y="285"/>
                    </a:lnTo>
                    <a:lnTo>
                      <a:pt x="97" y="280"/>
                    </a:lnTo>
                    <a:lnTo>
                      <a:pt x="93" y="280"/>
                    </a:lnTo>
                    <a:lnTo>
                      <a:pt x="88" y="280"/>
                    </a:lnTo>
                    <a:lnTo>
                      <a:pt x="83" y="280"/>
                    </a:lnTo>
                    <a:lnTo>
                      <a:pt x="83" y="275"/>
                    </a:lnTo>
                    <a:lnTo>
                      <a:pt x="83" y="270"/>
                    </a:lnTo>
                    <a:lnTo>
                      <a:pt x="79" y="270"/>
                    </a:lnTo>
                    <a:lnTo>
                      <a:pt x="79" y="265"/>
                    </a:lnTo>
                    <a:lnTo>
                      <a:pt x="79" y="260"/>
                    </a:lnTo>
                    <a:lnTo>
                      <a:pt x="74" y="260"/>
                    </a:lnTo>
                    <a:lnTo>
                      <a:pt x="69" y="254"/>
                    </a:lnTo>
                    <a:lnTo>
                      <a:pt x="69" y="249"/>
                    </a:lnTo>
                    <a:lnTo>
                      <a:pt x="65" y="249"/>
                    </a:lnTo>
                    <a:lnTo>
                      <a:pt x="65" y="244"/>
                    </a:lnTo>
                    <a:lnTo>
                      <a:pt x="60" y="239"/>
                    </a:lnTo>
                    <a:lnTo>
                      <a:pt x="55" y="234"/>
                    </a:lnTo>
                    <a:lnTo>
                      <a:pt x="51" y="234"/>
                    </a:lnTo>
                    <a:lnTo>
                      <a:pt x="51" y="229"/>
                    </a:lnTo>
                    <a:lnTo>
                      <a:pt x="51" y="224"/>
                    </a:lnTo>
                    <a:lnTo>
                      <a:pt x="46" y="224"/>
                    </a:lnTo>
                    <a:lnTo>
                      <a:pt x="46" y="219"/>
                    </a:lnTo>
                    <a:lnTo>
                      <a:pt x="42" y="219"/>
                    </a:lnTo>
                    <a:lnTo>
                      <a:pt x="42" y="214"/>
                    </a:lnTo>
                    <a:lnTo>
                      <a:pt x="37" y="214"/>
                    </a:lnTo>
                    <a:lnTo>
                      <a:pt x="37" y="209"/>
                    </a:lnTo>
                    <a:lnTo>
                      <a:pt x="32" y="209"/>
                    </a:lnTo>
                    <a:lnTo>
                      <a:pt x="32" y="204"/>
                    </a:lnTo>
                    <a:lnTo>
                      <a:pt x="28" y="204"/>
                    </a:lnTo>
                    <a:lnTo>
                      <a:pt x="28" y="199"/>
                    </a:lnTo>
                    <a:lnTo>
                      <a:pt x="23" y="193"/>
                    </a:lnTo>
                    <a:lnTo>
                      <a:pt x="23" y="188"/>
                    </a:lnTo>
                    <a:lnTo>
                      <a:pt x="18" y="188"/>
                    </a:lnTo>
                    <a:close/>
                  </a:path>
                </a:pathLst>
              </a:cu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85" name="Freeform 96"/>
              <p:cNvSpPr>
                <a:spLocks/>
              </p:cNvSpPr>
              <p:nvPr/>
            </p:nvSpPr>
            <p:spPr bwMode="auto">
              <a:xfrm>
                <a:off x="2127" y="2342"/>
                <a:ext cx="288" cy="229"/>
              </a:xfrm>
              <a:custGeom>
                <a:avLst/>
                <a:gdLst>
                  <a:gd name="T0" fmla="*/ 279 w 288"/>
                  <a:gd name="T1" fmla="*/ 76 h 229"/>
                  <a:gd name="T2" fmla="*/ 283 w 288"/>
                  <a:gd name="T3" fmla="*/ 86 h 229"/>
                  <a:gd name="T4" fmla="*/ 283 w 288"/>
                  <a:gd name="T5" fmla="*/ 97 h 229"/>
                  <a:gd name="T6" fmla="*/ 288 w 288"/>
                  <a:gd name="T7" fmla="*/ 102 h 229"/>
                  <a:gd name="T8" fmla="*/ 274 w 288"/>
                  <a:gd name="T9" fmla="*/ 112 h 229"/>
                  <a:gd name="T10" fmla="*/ 246 w 288"/>
                  <a:gd name="T11" fmla="*/ 147 h 229"/>
                  <a:gd name="T12" fmla="*/ 237 w 288"/>
                  <a:gd name="T13" fmla="*/ 152 h 229"/>
                  <a:gd name="T14" fmla="*/ 232 w 288"/>
                  <a:gd name="T15" fmla="*/ 163 h 229"/>
                  <a:gd name="T16" fmla="*/ 228 w 288"/>
                  <a:gd name="T17" fmla="*/ 173 h 229"/>
                  <a:gd name="T18" fmla="*/ 223 w 288"/>
                  <a:gd name="T19" fmla="*/ 178 h 229"/>
                  <a:gd name="T20" fmla="*/ 218 w 288"/>
                  <a:gd name="T21" fmla="*/ 183 h 229"/>
                  <a:gd name="T22" fmla="*/ 214 w 288"/>
                  <a:gd name="T23" fmla="*/ 193 h 229"/>
                  <a:gd name="T24" fmla="*/ 209 w 288"/>
                  <a:gd name="T25" fmla="*/ 198 h 229"/>
                  <a:gd name="T26" fmla="*/ 200 w 288"/>
                  <a:gd name="T27" fmla="*/ 203 h 229"/>
                  <a:gd name="T28" fmla="*/ 186 w 288"/>
                  <a:gd name="T29" fmla="*/ 229 h 229"/>
                  <a:gd name="T30" fmla="*/ 163 w 288"/>
                  <a:gd name="T31" fmla="*/ 213 h 229"/>
                  <a:gd name="T32" fmla="*/ 121 w 288"/>
                  <a:gd name="T33" fmla="*/ 208 h 229"/>
                  <a:gd name="T34" fmla="*/ 98 w 288"/>
                  <a:gd name="T35" fmla="*/ 203 h 229"/>
                  <a:gd name="T36" fmla="*/ 65 w 288"/>
                  <a:gd name="T37" fmla="*/ 193 h 229"/>
                  <a:gd name="T38" fmla="*/ 42 w 288"/>
                  <a:gd name="T39" fmla="*/ 183 h 229"/>
                  <a:gd name="T40" fmla="*/ 18 w 288"/>
                  <a:gd name="T41" fmla="*/ 168 h 229"/>
                  <a:gd name="T42" fmla="*/ 5 w 288"/>
                  <a:gd name="T43" fmla="*/ 147 h 229"/>
                  <a:gd name="T44" fmla="*/ 0 w 288"/>
                  <a:gd name="T45" fmla="*/ 132 h 229"/>
                  <a:gd name="T46" fmla="*/ 5 w 288"/>
                  <a:gd name="T47" fmla="*/ 112 h 229"/>
                  <a:gd name="T48" fmla="*/ 14 w 288"/>
                  <a:gd name="T49" fmla="*/ 91 h 229"/>
                  <a:gd name="T50" fmla="*/ 32 w 288"/>
                  <a:gd name="T51" fmla="*/ 71 h 229"/>
                  <a:gd name="T52" fmla="*/ 60 w 288"/>
                  <a:gd name="T53" fmla="*/ 56 h 229"/>
                  <a:gd name="T54" fmla="*/ 98 w 288"/>
                  <a:gd name="T55" fmla="*/ 30 h 229"/>
                  <a:gd name="T56" fmla="*/ 121 w 288"/>
                  <a:gd name="T57" fmla="*/ 5 h 229"/>
                  <a:gd name="T58" fmla="*/ 135 w 288"/>
                  <a:gd name="T59" fmla="*/ 5 h 229"/>
                  <a:gd name="T60" fmla="*/ 139 w 288"/>
                  <a:gd name="T61" fmla="*/ 10 h 229"/>
                  <a:gd name="T62" fmla="*/ 149 w 288"/>
                  <a:gd name="T63" fmla="*/ 10 h 229"/>
                  <a:gd name="T64" fmla="*/ 158 w 288"/>
                  <a:gd name="T65" fmla="*/ 10 h 229"/>
                  <a:gd name="T66" fmla="*/ 163 w 288"/>
                  <a:gd name="T67" fmla="*/ 15 h 229"/>
                  <a:gd name="T68" fmla="*/ 172 w 288"/>
                  <a:gd name="T69" fmla="*/ 15 h 229"/>
                  <a:gd name="T70" fmla="*/ 186 w 288"/>
                  <a:gd name="T71" fmla="*/ 20 h 229"/>
                  <a:gd name="T72" fmla="*/ 181 w 288"/>
                  <a:gd name="T73" fmla="*/ 36 h 229"/>
                  <a:gd name="T74" fmla="*/ 177 w 288"/>
                  <a:gd name="T75" fmla="*/ 51 h 229"/>
                  <a:gd name="T76" fmla="*/ 172 w 288"/>
                  <a:gd name="T77" fmla="*/ 56 h 229"/>
                  <a:gd name="T78" fmla="*/ 186 w 288"/>
                  <a:gd name="T79" fmla="*/ 61 h 229"/>
                  <a:gd name="T80" fmla="*/ 195 w 288"/>
                  <a:gd name="T81" fmla="*/ 61 h 229"/>
                  <a:gd name="T82" fmla="*/ 204 w 288"/>
                  <a:gd name="T83" fmla="*/ 66 h 229"/>
                  <a:gd name="T84" fmla="*/ 214 w 288"/>
                  <a:gd name="T85" fmla="*/ 71 h 229"/>
                  <a:gd name="T86" fmla="*/ 223 w 288"/>
                  <a:gd name="T87" fmla="*/ 71 h 229"/>
                  <a:gd name="T88" fmla="*/ 228 w 288"/>
                  <a:gd name="T89" fmla="*/ 76 h 229"/>
                  <a:gd name="T90" fmla="*/ 232 w 288"/>
                  <a:gd name="T91" fmla="*/ 81 h 229"/>
                  <a:gd name="T92" fmla="*/ 237 w 288"/>
                  <a:gd name="T93" fmla="*/ 86 h 229"/>
                  <a:gd name="T94" fmla="*/ 246 w 288"/>
                  <a:gd name="T95" fmla="*/ 86 h 229"/>
                  <a:gd name="T96" fmla="*/ 256 w 288"/>
                  <a:gd name="T97" fmla="*/ 86 h 229"/>
                  <a:gd name="T98" fmla="*/ 270 w 288"/>
                  <a:gd name="T99" fmla="*/ 76 h 22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88"/>
                  <a:gd name="T151" fmla="*/ 0 h 229"/>
                  <a:gd name="T152" fmla="*/ 288 w 288"/>
                  <a:gd name="T153" fmla="*/ 229 h 22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88" h="229">
                    <a:moveTo>
                      <a:pt x="279" y="71"/>
                    </a:moveTo>
                    <a:lnTo>
                      <a:pt x="279" y="76"/>
                    </a:lnTo>
                    <a:lnTo>
                      <a:pt x="279" y="81"/>
                    </a:lnTo>
                    <a:lnTo>
                      <a:pt x="283" y="86"/>
                    </a:lnTo>
                    <a:lnTo>
                      <a:pt x="283" y="91"/>
                    </a:lnTo>
                    <a:lnTo>
                      <a:pt x="283" y="97"/>
                    </a:lnTo>
                    <a:lnTo>
                      <a:pt x="288" y="97"/>
                    </a:lnTo>
                    <a:lnTo>
                      <a:pt x="288" y="102"/>
                    </a:lnTo>
                    <a:lnTo>
                      <a:pt x="279" y="107"/>
                    </a:lnTo>
                    <a:lnTo>
                      <a:pt x="274" y="112"/>
                    </a:lnTo>
                    <a:lnTo>
                      <a:pt x="274" y="117"/>
                    </a:lnTo>
                    <a:lnTo>
                      <a:pt x="246" y="147"/>
                    </a:lnTo>
                    <a:lnTo>
                      <a:pt x="242" y="147"/>
                    </a:lnTo>
                    <a:lnTo>
                      <a:pt x="237" y="152"/>
                    </a:lnTo>
                    <a:lnTo>
                      <a:pt x="237" y="158"/>
                    </a:lnTo>
                    <a:lnTo>
                      <a:pt x="232" y="163"/>
                    </a:lnTo>
                    <a:lnTo>
                      <a:pt x="228" y="168"/>
                    </a:lnTo>
                    <a:lnTo>
                      <a:pt x="228" y="173"/>
                    </a:lnTo>
                    <a:lnTo>
                      <a:pt x="223" y="173"/>
                    </a:lnTo>
                    <a:lnTo>
                      <a:pt x="223" y="178"/>
                    </a:lnTo>
                    <a:lnTo>
                      <a:pt x="223" y="183"/>
                    </a:lnTo>
                    <a:lnTo>
                      <a:pt x="218" y="183"/>
                    </a:lnTo>
                    <a:lnTo>
                      <a:pt x="218" y="188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09" y="198"/>
                    </a:lnTo>
                    <a:lnTo>
                      <a:pt x="204" y="203"/>
                    </a:lnTo>
                    <a:lnTo>
                      <a:pt x="200" y="203"/>
                    </a:lnTo>
                    <a:lnTo>
                      <a:pt x="200" y="208"/>
                    </a:lnTo>
                    <a:lnTo>
                      <a:pt x="186" y="229"/>
                    </a:lnTo>
                    <a:lnTo>
                      <a:pt x="181" y="224"/>
                    </a:lnTo>
                    <a:lnTo>
                      <a:pt x="163" y="213"/>
                    </a:lnTo>
                    <a:lnTo>
                      <a:pt x="144" y="208"/>
                    </a:lnTo>
                    <a:lnTo>
                      <a:pt x="121" y="208"/>
                    </a:lnTo>
                    <a:lnTo>
                      <a:pt x="111" y="203"/>
                    </a:lnTo>
                    <a:lnTo>
                      <a:pt x="98" y="203"/>
                    </a:lnTo>
                    <a:lnTo>
                      <a:pt x="70" y="198"/>
                    </a:lnTo>
                    <a:lnTo>
                      <a:pt x="65" y="193"/>
                    </a:lnTo>
                    <a:lnTo>
                      <a:pt x="51" y="188"/>
                    </a:lnTo>
                    <a:lnTo>
                      <a:pt x="42" y="183"/>
                    </a:lnTo>
                    <a:lnTo>
                      <a:pt x="28" y="178"/>
                    </a:lnTo>
                    <a:lnTo>
                      <a:pt x="18" y="168"/>
                    </a:lnTo>
                    <a:lnTo>
                      <a:pt x="9" y="158"/>
                    </a:lnTo>
                    <a:lnTo>
                      <a:pt x="5" y="147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122"/>
                    </a:lnTo>
                    <a:lnTo>
                      <a:pt x="5" y="112"/>
                    </a:lnTo>
                    <a:lnTo>
                      <a:pt x="9" y="102"/>
                    </a:lnTo>
                    <a:lnTo>
                      <a:pt x="14" y="91"/>
                    </a:lnTo>
                    <a:lnTo>
                      <a:pt x="23" y="81"/>
                    </a:lnTo>
                    <a:lnTo>
                      <a:pt x="32" y="71"/>
                    </a:lnTo>
                    <a:lnTo>
                      <a:pt x="56" y="56"/>
                    </a:lnTo>
                    <a:lnTo>
                      <a:pt x="60" y="56"/>
                    </a:lnTo>
                    <a:lnTo>
                      <a:pt x="79" y="46"/>
                    </a:lnTo>
                    <a:lnTo>
                      <a:pt x="98" y="30"/>
                    </a:lnTo>
                    <a:lnTo>
                      <a:pt x="111" y="15"/>
                    </a:lnTo>
                    <a:lnTo>
                      <a:pt x="121" y="5"/>
                    </a:lnTo>
                    <a:lnTo>
                      <a:pt x="125" y="0"/>
                    </a:lnTo>
                    <a:lnTo>
                      <a:pt x="135" y="5"/>
                    </a:lnTo>
                    <a:lnTo>
                      <a:pt x="139" y="5"/>
                    </a:lnTo>
                    <a:lnTo>
                      <a:pt x="139" y="10"/>
                    </a:lnTo>
                    <a:lnTo>
                      <a:pt x="144" y="10"/>
                    </a:lnTo>
                    <a:lnTo>
                      <a:pt x="149" y="10"/>
                    </a:lnTo>
                    <a:lnTo>
                      <a:pt x="153" y="10"/>
                    </a:lnTo>
                    <a:lnTo>
                      <a:pt x="158" y="10"/>
                    </a:lnTo>
                    <a:lnTo>
                      <a:pt x="158" y="15"/>
                    </a:lnTo>
                    <a:lnTo>
                      <a:pt x="163" y="15"/>
                    </a:lnTo>
                    <a:lnTo>
                      <a:pt x="167" y="15"/>
                    </a:lnTo>
                    <a:lnTo>
                      <a:pt x="172" y="15"/>
                    </a:lnTo>
                    <a:lnTo>
                      <a:pt x="181" y="15"/>
                    </a:lnTo>
                    <a:lnTo>
                      <a:pt x="186" y="20"/>
                    </a:lnTo>
                    <a:lnTo>
                      <a:pt x="181" y="30"/>
                    </a:lnTo>
                    <a:lnTo>
                      <a:pt x="181" y="36"/>
                    </a:lnTo>
                    <a:lnTo>
                      <a:pt x="177" y="46"/>
                    </a:lnTo>
                    <a:lnTo>
                      <a:pt x="177" y="51"/>
                    </a:lnTo>
                    <a:lnTo>
                      <a:pt x="172" y="51"/>
                    </a:lnTo>
                    <a:lnTo>
                      <a:pt x="172" y="56"/>
                    </a:lnTo>
                    <a:lnTo>
                      <a:pt x="181" y="56"/>
                    </a:lnTo>
                    <a:lnTo>
                      <a:pt x="186" y="61"/>
                    </a:lnTo>
                    <a:lnTo>
                      <a:pt x="190" y="61"/>
                    </a:lnTo>
                    <a:lnTo>
                      <a:pt x="195" y="61"/>
                    </a:lnTo>
                    <a:lnTo>
                      <a:pt x="200" y="66"/>
                    </a:lnTo>
                    <a:lnTo>
                      <a:pt x="204" y="66"/>
                    </a:lnTo>
                    <a:lnTo>
                      <a:pt x="209" y="71"/>
                    </a:lnTo>
                    <a:lnTo>
                      <a:pt x="214" y="71"/>
                    </a:lnTo>
                    <a:lnTo>
                      <a:pt x="218" y="76"/>
                    </a:lnTo>
                    <a:lnTo>
                      <a:pt x="223" y="71"/>
                    </a:lnTo>
                    <a:lnTo>
                      <a:pt x="228" y="71"/>
                    </a:lnTo>
                    <a:lnTo>
                      <a:pt x="228" y="76"/>
                    </a:lnTo>
                    <a:lnTo>
                      <a:pt x="232" y="76"/>
                    </a:lnTo>
                    <a:lnTo>
                      <a:pt x="232" y="81"/>
                    </a:lnTo>
                    <a:lnTo>
                      <a:pt x="237" y="81"/>
                    </a:lnTo>
                    <a:lnTo>
                      <a:pt x="237" y="86"/>
                    </a:lnTo>
                    <a:lnTo>
                      <a:pt x="242" y="86"/>
                    </a:lnTo>
                    <a:lnTo>
                      <a:pt x="246" y="86"/>
                    </a:lnTo>
                    <a:lnTo>
                      <a:pt x="251" y="81"/>
                    </a:lnTo>
                    <a:lnTo>
                      <a:pt x="256" y="86"/>
                    </a:lnTo>
                    <a:lnTo>
                      <a:pt x="260" y="81"/>
                    </a:lnTo>
                    <a:lnTo>
                      <a:pt x="270" y="76"/>
                    </a:lnTo>
                    <a:lnTo>
                      <a:pt x="279" y="71"/>
                    </a:lnTo>
                    <a:close/>
                  </a:path>
                </a:pathLst>
              </a:custGeom>
              <a:solidFill>
                <a:srgbClr val="FF999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86" name="Freeform 97"/>
              <p:cNvSpPr>
                <a:spLocks/>
              </p:cNvSpPr>
              <p:nvPr/>
            </p:nvSpPr>
            <p:spPr bwMode="auto">
              <a:xfrm>
                <a:off x="2778" y="2378"/>
                <a:ext cx="390" cy="223"/>
              </a:xfrm>
              <a:custGeom>
                <a:avLst/>
                <a:gdLst>
                  <a:gd name="T0" fmla="*/ 130 w 390"/>
                  <a:gd name="T1" fmla="*/ 15 h 223"/>
                  <a:gd name="T2" fmla="*/ 153 w 390"/>
                  <a:gd name="T3" fmla="*/ 5 h 223"/>
                  <a:gd name="T4" fmla="*/ 162 w 390"/>
                  <a:gd name="T5" fmla="*/ 10 h 223"/>
                  <a:gd name="T6" fmla="*/ 176 w 390"/>
                  <a:gd name="T7" fmla="*/ 10 h 223"/>
                  <a:gd name="T8" fmla="*/ 195 w 390"/>
                  <a:gd name="T9" fmla="*/ 5 h 223"/>
                  <a:gd name="T10" fmla="*/ 209 w 390"/>
                  <a:gd name="T11" fmla="*/ 5 h 223"/>
                  <a:gd name="T12" fmla="*/ 223 w 390"/>
                  <a:gd name="T13" fmla="*/ 0 h 223"/>
                  <a:gd name="T14" fmla="*/ 228 w 390"/>
                  <a:gd name="T15" fmla="*/ 10 h 223"/>
                  <a:gd name="T16" fmla="*/ 241 w 390"/>
                  <a:gd name="T17" fmla="*/ 15 h 223"/>
                  <a:gd name="T18" fmla="*/ 265 w 390"/>
                  <a:gd name="T19" fmla="*/ 20 h 223"/>
                  <a:gd name="T20" fmla="*/ 334 w 390"/>
                  <a:gd name="T21" fmla="*/ 15 h 223"/>
                  <a:gd name="T22" fmla="*/ 339 w 390"/>
                  <a:gd name="T23" fmla="*/ 25 h 223"/>
                  <a:gd name="T24" fmla="*/ 344 w 390"/>
                  <a:gd name="T25" fmla="*/ 35 h 223"/>
                  <a:gd name="T26" fmla="*/ 348 w 390"/>
                  <a:gd name="T27" fmla="*/ 45 h 223"/>
                  <a:gd name="T28" fmla="*/ 353 w 390"/>
                  <a:gd name="T29" fmla="*/ 55 h 223"/>
                  <a:gd name="T30" fmla="*/ 358 w 390"/>
                  <a:gd name="T31" fmla="*/ 66 h 223"/>
                  <a:gd name="T32" fmla="*/ 362 w 390"/>
                  <a:gd name="T33" fmla="*/ 76 h 223"/>
                  <a:gd name="T34" fmla="*/ 372 w 390"/>
                  <a:gd name="T35" fmla="*/ 86 h 223"/>
                  <a:gd name="T36" fmla="*/ 372 w 390"/>
                  <a:gd name="T37" fmla="*/ 101 h 223"/>
                  <a:gd name="T38" fmla="*/ 372 w 390"/>
                  <a:gd name="T39" fmla="*/ 116 h 223"/>
                  <a:gd name="T40" fmla="*/ 376 w 390"/>
                  <a:gd name="T41" fmla="*/ 132 h 223"/>
                  <a:gd name="T42" fmla="*/ 376 w 390"/>
                  <a:gd name="T43" fmla="*/ 147 h 223"/>
                  <a:gd name="T44" fmla="*/ 381 w 390"/>
                  <a:gd name="T45" fmla="*/ 162 h 223"/>
                  <a:gd name="T46" fmla="*/ 386 w 390"/>
                  <a:gd name="T47" fmla="*/ 172 h 223"/>
                  <a:gd name="T48" fmla="*/ 386 w 390"/>
                  <a:gd name="T49" fmla="*/ 188 h 223"/>
                  <a:gd name="T50" fmla="*/ 386 w 390"/>
                  <a:gd name="T51" fmla="*/ 203 h 223"/>
                  <a:gd name="T52" fmla="*/ 390 w 390"/>
                  <a:gd name="T53" fmla="*/ 218 h 223"/>
                  <a:gd name="T54" fmla="*/ 367 w 390"/>
                  <a:gd name="T55" fmla="*/ 223 h 223"/>
                  <a:gd name="T56" fmla="*/ 344 w 390"/>
                  <a:gd name="T57" fmla="*/ 223 h 223"/>
                  <a:gd name="T58" fmla="*/ 325 w 390"/>
                  <a:gd name="T59" fmla="*/ 223 h 223"/>
                  <a:gd name="T60" fmla="*/ 283 w 390"/>
                  <a:gd name="T61" fmla="*/ 223 h 223"/>
                  <a:gd name="T62" fmla="*/ 241 w 390"/>
                  <a:gd name="T63" fmla="*/ 172 h 223"/>
                  <a:gd name="T64" fmla="*/ 190 w 390"/>
                  <a:gd name="T65" fmla="*/ 172 h 223"/>
                  <a:gd name="T66" fmla="*/ 176 w 390"/>
                  <a:gd name="T67" fmla="*/ 183 h 223"/>
                  <a:gd name="T68" fmla="*/ 162 w 390"/>
                  <a:gd name="T69" fmla="*/ 193 h 223"/>
                  <a:gd name="T70" fmla="*/ 144 w 390"/>
                  <a:gd name="T71" fmla="*/ 203 h 223"/>
                  <a:gd name="T72" fmla="*/ 116 w 390"/>
                  <a:gd name="T73" fmla="*/ 208 h 223"/>
                  <a:gd name="T74" fmla="*/ 102 w 390"/>
                  <a:gd name="T75" fmla="*/ 208 h 223"/>
                  <a:gd name="T76" fmla="*/ 79 w 390"/>
                  <a:gd name="T77" fmla="*/ 198 h 223"/>
                  <a:gd name="T78" fmla="*/ 65 w 390"/>
                  <a:gd name="T79" fmla="*/ 193 h 223"/>
                  <a:gd name="T80" fmla="*/ 46 w 390"/>
                  <a:gd name="T81" fmla="*/ 188 h 223"/>
                  <a:gd name="T82" fmla="*/ 37 w 390"/>
                  <a:gd name="T83" fmla="*/ 167 h 223"/>
                  <a:gd name="T84" fmla="*/ 32 w 390"/>
                  <a:gd name="T85" fmla="*/ 137 h 223"/>
                  <a:gd name="T86" fmla="*/ 14 w 390"/>
                  <a:gd name="T87" fmla="*/ 96 h 22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0"/>
                  <a:gd name="T133" fmla="*/ 0 h 223"/>
                  <a:gd name="T134" fmla="*/ 390 w 390"/>
                  <a:gd name="T135" fmla="*/ 223 h 22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0" h="223">
                    <a:moveTo>
                      <a:pt x="121" y="20"/>
                    </a:moveTo>
                    <a:lnTo>
                      <a:pt x="125" y="15"/>
                    </a:lnTo>
                    <a:lnTo>
                      <a:pt x="130" y="15"/>
                    </a:lnTo>
                    <a:lnTo>
                      <a:pt x="139" y="10"/>
                    </a:lnTo>
                    <a:lnTo>
                      <a:pt x="144" y="5"/>
                    </a:lnTo>
                    <a:lnTo>
                      <a:pt x="153" y="5"/>
                    </a:lnTo>
                    <a:lnTo>
                      <a:pt x="153" y="10"/>
                    </a:lnTo>
                    <a:lnTo>
                      <a:pt x="158" y="10"/>
                    </a:lnTo>
                    <a:lnTo>
                      <a:pt x="162" y="10"/>
                    </a:lnTo>
                    <a:lnTo>
                      <a:pt x="167" y="10"/>
                    </a:lnTo>
                    <a:lnTo>
                      <a:pt x="172" y="10"/>
                    </a:lnTo>
                    <a:lnTo>
                      <a:pt x="176" y="10"/>
                    </a:lnTo>
                    <a:lnTo>
                      <a:pt x="186" y="10"/>
                    </a:lnTo>
                    <a:lnTo>
                      <a:pt x="190" y="5"/>
                    </a:lnTo>
                    <a:lnTo>
                      <a:pt x="195" y="5"/>
                    </a:lnTo>
                    <a:lnTo>
                      <a:pt x="200" y="5"/>
                    </a:lnTo>
                    <a:lnTo>
                      <a:pt x="204" y="5"/>
                    </a:lnTo>
                    <a:lnTo>
                      <a:pt x="209" y="5"/>
                    </a:lnTo>
                    <a:lnTo>
                      <a:pt x="214" y="5"/>
                    </a:lnTo>
                    <a:lnTo>
                      <a:pt x="218" y="0"/>
                    </a:lnTo>
                    <a:lnTo>
                      <a:pt x="223" y="0"/>
                    </a:lnTo>
                    <a:lnTo>
                      <a:pt x="223" y="5"/>
                    </a:lnTo>
                    <a:lnTo>
                      <a:pt x="223" y="10"/>
                    </a:lnTo>
                    <a:lnTo>
                      <a:pt x="228" y="10"/>
                    </a:lnTo>
                    <a:lnTo>
                      <a:pt x="232" y="15"/>
                    </a:lnTo>
                    <a:lnTo>
                      <a:pt x="237" y="15"/>
                    </a:lnTo>
                    <a:lnTo>
                      <a:pt x="241" y="15"/>
                    </a:lnTo>
                    <a:lnTo>
                      <a:pt x="251" y="15"/>
                    </a:lnTo>
                    <a:lnTo>
                      <a:pt x="260" y="20"/>
                    </a:lnTo>
                    <a:lnTo>
                      <a:pt x="265" y="20"/>
                    </a:lnTo>
                    <a:lnTo>
                      <a:pt x="320" y="15"/>
                    </a:lnTo>
                    <a:lnTo>
                      <a:pt x="320" y="20"/>
                    </a:lnTo>
                    <a:lnTo>
                      <a:pt x="334" y="15"/>
                    </a:lnTo>
                    <a:lnTo>
                      <a:pt x="334" y="20"/>
                    </a:lnTo>
                    <a:lnTo>
                      <a:pt x="339" y="20"/>
                    </a:lnTo>
                    <a:lnTo>
                      <a:pt x="339" y="25"/>
                    </a:lnTo>
                    <a:lnTo>
                      <a:pt x="339" y="30"/>
                    </a:lnTo>
                    <a:lnTo>
                      <a:pt x="344" y="30"/>
                    </a:lnTo>
                    <a:lnTo>
                      <a:pt x="344" y="35"/>
                    </a:lnTo>
                    <a:lnTo>
                      <a:pt x="344" y="40"/>
                    </a:lnTo>
                    <a:lnTo>
                      <a:pt x="348" y="40"/>
                    </a:lnTo>
                    <a:lnTo>
                      <a:pt x="348" y="45"/>
                    </a:lnTo>
                    <a:lnTo>
                      <a:pt x="348" y="50"/>
                    </a:lnTo>
                    <a:lnTo>
                      <a:pt x="353" y="50"/>
                    </a:lnTo>
                    <a:lnTo>
                      <a:pt x="353" y="55"/>
                    </a:lnTo>
                    <a:lnTo>
                      <a:pt x="353" y="61"/>
                    </a:lnTo>
                    <a:lnTo>
                      <a:pt x="358" y="61"/>
                    </a:lnTo>
                    <a:lnTo>
                      <a:pt x="358" y="66"/>
                    </a:lnTo>
                    <a:lnTo>
                      <a:pt x="358" y="71"/>
                    </a:lnTo>
                    <a:lnTo>
                      <a:pt x="362" y="71"/>
                    </a:lnTo>
                    <a:lnTo>
                      <a:pt x="362" y="76"/>
                    </a:lnTo>
                    <a:lnTo>
                      <a:pt x="367" y="81"/>
                    </a:lnTo>
                    <a:lnTo>
                      <a:pt x="367" y="86"/>
                    </a:lnTo>
                    <a:lnTo>
                      <a:pt x="372" y="86"/>
                    </a:lnTo>
                    <a:lnTo>
                      <a:pt x="372" y="91"/>
                    </a:lnTo>
                    <a:lnTo>
                      <a:pt x="372" y="96"/>
                    </a:lnTo>
                    <a:lnTo>
                      <a:pt x="372" y="101"/>
                    </a:lnTo>
                    <a:lnTo>
                      <a:pt x="372" y="106"/>
                    </a:lnTo>
                    <a:lnTo>
                      <a:pt x="372" y="111"/>
                    </a:lnTo>
                    <a:lnTo>
                      <a:pt x="372" y="116"/>
                    </a:lnTo>
                    <a:lnTo>
                      <a:pt x="376" y="122"/>
                    </a:lnTo>
                    <a:lnTo>
                      <a:pt x="376" y="127"/>
                    </a:lnTo>
                    <a:lnTo>
                      <a:pt x="376" y="132"/>
                    </a:lnTo>
                    <a:lnTo>
                      <a:pt x="376" y="137"/>
                    </a:lnTo>
                    <a:lnTo>
                      <a:pt x="376" y="142"/>
                    </a:lnTo>
                    <a:lnTo>
                      <a:pt x="376" y="147"/>
                    </a:lnTo>
                    <a:lnTo>
                      <a:pt x="381" y="152"/>
                    </a:lnTo>
                    <a:lnTo>
                      <a:pt x="381" y="157"/>
                    </a:lnTo>
                    <a:lnTo>
                      <a:pt x="381" y="162"/>
                    </a:lnTo>
                    <a:lnTo>
                      <a:pt x="381" y="167"/>
                    </a:lnTo>
                    <a:lnTo>
                      <a:pt x="381" y="172"/>
                    </a:lnTo>
                    <a:lnTo>
                      <a:pt x="386" y="172"/>
                    </a:lnTo>
                    <a:lnTo>
                      <a:pt x="386" y="177"/>
                    </a:lnTo>
                    <a:lnTo>
                      <a:pt x="386" y="183"/>
                    </a:lnTo>
                    <a:lnTo>
                      <a:pt x="386" y="188"/>
                    </a:lnTo>
                    <a:lnTo>
                      <a:pt x="386" y="193"/>
                    </a:lnTo>
                    <a:lnTo>
                      <a:pt x="386" y="198"/>
                    </a:lnTo>
                    <a:lnTo>
                      <a:pt x="386" y="203"/>
                    </a:lnTo>
                    <a:lnTo>
                      <a:pt x="390" y="208"/>
                    </a:lnTo>
                    <a:lnTo>
                      <a:pt x="390" y="213"/>
                    </a:lnTo>
                    <a:lnTo>
                      <a:pt x="390" y="218"/>
                    </a:lnTo>
                    <a:lnTo>
                      <a:pt x="390" y="223"/>
                    </a:lnTo>
                    <a:lnTo>
                      <a:pt x="381" y="223"/>
                    </a:lnTo>
                    <a:lnTo>
                      <a:pt x="367" y="223"/>
                    </a:lnTo>
                    <a:lnTo>
                      <a:pt x="358" y="223"/>
                    </a:lnTo>
                    <a:lnTo>
                      <a:pt x="348" y="223"/>
                    </a:lnTo>
                    <a:lnTo>
                      <a:pt x="344" y="223"/>
                    </a:lnTo>
                    <a:lnTo>
                      <a:pt x="339" y="223"/>
                    </a:lnTo>
                    <a:lnTo>
                      <a:pt x="334" y="223"/>
                    </a:lnTo>
                    <a:lnTo>
                      <a:pt x="325" y="223"/>
                    </a:lnTo>
                    <a:lnTo>
                      <a:pt x="316" y="223"/>
                    </a:lnTo>
                    <a:lnTo>
                      <a:pt x="302" y="223"/>
                    </a:lnTo>
                    <a:lnTo>
                      <a:pt x="283" y="223"/>
                    </a:lnTo>
                    <a:lnTo>
                      <a:pt x="269" y="183"/>
                    </a:lnTo>
                    <a:lnTo>
                      <a:pt x="269" y="172"/>
                    </a:lnTo>
                    <a:lnTo>
                      <a:pt x="241" y="172"/>
                    </a:lnTo>
                    <a:lnTo>
                      <a:pt x="228" y="172"/>
                    </a:lnTo>
                    <a:lnTo>
                      <a:pt x="204" y="172"/>
                    </a:lnTo>
                    <a:lnTo>
                      <a:pt x="190" y="172"/>
                    </a:lnTo>
                    <a:lnTo>
                      <a:pt x="186" y="177"/>
                    </a:lnTo>
                    <a:lnTo>
                      <a:pt x="181" y="183"/>
                    </a:lnTo>
                    <a:lnTo>
                      <a:pt x="176" y="183"/>
                    </a:lnTo>
                    <a:lnTo>
                      <a:pt x="172" y="188"/>
                    </a:lnTo>
                    <a:lnTo>
                      <a:pt x="167" y="193"/>
                    </a:lnTo>
                    <a:lnTo>
                      <a:pt x="162" y="193"/>
                    </a:lnTo>
                    <a:lnTo>
                      <a:pt x="158" y="193"/>
                    </a:lnTo>
                    <a:lnTo>
                      <a:pt x="144" y="198"/>
                    </a:lnTo>
                    <a:lnTo>
                      <a:pt x="144" y="203"/>
                    </a:lnTo>
                    <a:lnTo>
                      <a:pt x="139" y="203"/>
                    </a:lnTo>
                    <a:lnTo>
                      <a:pt x="135" y="203"/>
                    </a:lnTo>
                    <a:lnTo>
                      <a:pt x="116" y="208"/>
                    </a:lnTo>
                    <a:lnTo>
                      <a:pt x="111" y="208"/>
                    </a:lnTo>
                    <a:lnTo>
                      <a:pt x="107" y="208"/>
                    </a:lnTo>
                    <a:lnTo>
                      <a:pt x="102" y="208"/>
                    </a:lnTo>
                    <a:lnTo>
                      <a:pt x="102" y="203"/>
                    </a:lnTo>
                    <a:lnTo>
                      <a:pt x="97" y="203"/>
                    </a:lnTo>
                    <a:lnTo>
                      <a:pt x="79" y="198"/>
                    </a:lnTo>
                    <a:lnTo>
                      <a:pt x="74" y="198"/>
                    </a:lnTo>
                    <a:lnTo>
                      <a:pt x="69" y="198"/>
                    </a:lnTo>
                    <a:lnTo>
                      <a:pt x="65" y="193"/>
                    </a:lnTo>
                    <a:lnTo>
                      <a:pt x="60" y="193"/>
                    </a:lnTo>
                    <a:lnTo>
                      <a:pt x="56" y="193"/>
                    </a:lnTo>
                    <a:lnTo>
                      <a:pt x="46" y="188"/>
                    </a:lnTo>
                    <a:lnTo>
                      <a:pt x="32" y="188"/>
                    </a:lnTo>
                    <a:lnTo>
                      <a:pt x="37" y="177"/>
                    </a:lnTo>
                    <a:lnTo>
                      <a:pt x="37" y="167"/>
                    </a:lnTo>
                    <a:lnTo>
                      <a:pt x="37" y="157"/>
                    </a:lnTo>
                    <a:lnTo>
                      <a:pt x="37" y="147"/>
                    </a:lnTo>
                    <a:lnTo>
                      <a:pt x="32" y="137"/>
                    </a:lnTo>
                    <a:lnTo>
                      <a:pt x="32" y="122"/>
                    </a:lnTo>
                    <a:lnTo>
                      <a:pt x="23" y="106"/>
                    </a:lnTo>
                    <a:lnTo>
                      <a:pt x="14" y="96"/>
                    </a:lnTo>
                    <a:lnTo>
                      <a:pt x="0" y="76"/>
                    </a:ln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00B0F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87" name="Freeform 98"/>
              <p:cNvSpPr>
                <a:spLocks/>
              </p:cNvSpPr>
              <p:nvPr/>
            </p:nvSpPr>
            <p:spPr bwMode="auto">
              <a:xfrm>
                <a:off x="2029" y="2474"/>
                <a:ext cx="326" cy="325"/>
              </a:xfrm>
              <a:custGeom>
                <a:avLst/>
                <a:gdLst>
                  <a:gd name="T0" fmla="*/ 107 w 326"/>
                  <a:gd name="T1" fmla="*/ 26 h 325"/>
                  <a:gd name="T2" fmla="*/ 149 w 326"/>
                  <a:gd name="T3" fmla="*/ 56 h 325"/>
                  <a:gd name="T4" fmla="*/ 209 w 326"/>
                  <a:gd name="T5" fmla="*/ 71 h 325"/>
                  <a:gd name="T6" fmla="*/ 279 w 326"/>
                  <a:gd name="T7" fmla="*/ 92 h 325"/>
                  <a:gd name="T8" fmla="*/ 312 w 326"/>
                  <a:gd name="T9" fmla="*/ 117 h 325"/>
                  <a:gd name="T10" fmla="*/ 312 w 326"/>
                  <a:gd name="T11" fmla="*/ 148 h 325"/>
                  <a:gd name="T12" fmla="*/ 302 w 326"/>
                  <a:gd name="T13" fmla="*/ 158 h 325"/>
                  <a:gd name="T14" fmla="*/ 288 w 326"/>
                  <a:gd name="T15" fmla="*/ 163 h 325"/>
                  <a:gd name="T16" fmla="*/ 284 w 326"/>
                  <a:gd name="T17" fmla="*/ 178 h 325"/>
                  <a:gd name="T18" fmla="*/ 293 w 326"/>
                  <a:gd name="T19" fmla="*/ 203 h 325"/>
                  <a:gd name="T20" fmla="*/ 293 w 326"/>
                  <a:gd name="T21" fmla="*/ 229 h 325"/>
                  <a:gd name="T22" fmla="*/ 293 w 326"/>
                  <a:gd name="T23" fmla="*/ 244 h 325"/>
                  <a:gd name="T24" fmla="*/ 284 w 326"/>
                  <a:gd name="T25" fmla="*/ 259 h 325"/>
                  <a:gd name="T26" fmla="*/ 261 w 326"/>
                  <a:gd name="T27" fmla="*/ 264 h 325"/>
                  <a:gd name="T28" fmla="*/ 242 w 326"/>
                  <a:gd name="T29" fmla="*/ 259 h 325"/>
                  <a:gd name="T30" fmla="*/ 223 w 326"/>
                  <a:gd name="T31" fmla="*/ 254 h 325"/>
                  <a:gd name="T32" fmla="*/ 219 w 326"/>
                  <a:gd name="T33" fmla="*/ 270 h 325"/>
                  <a:gd name="T34" fmla="*/ 205 w 326"/>
                  <a:gd name="T35" fmla="*/ 270 h 325"/>
                  <a:gd name="T36" fmla="*/ 177 w 326"/>
                  <a:gd name="T37" fmla="*/ 325 h 325"/>
                  <a:gd name="T38" fmla="*/ 158 w 326"/>
                  <a:gd name="T39" fmla="*/ 315 h 325"/>
                  <a:gd name="T40" fmla="*/ 144 w 326"/>
                  <a:gd name="T41" fmla="*/ 300 h 325"/>
                  <a:gd name="T42" fmla="*/ 126 w 326"/>
                  <a:gd name="T43" fmla="*/ 290 h 325"/>
                  <a:gd name="T44" fmla="*/ 116 w 326"/>
                  <a:gd name="T45" fmla="*/ 300 h 325"/>
                  <a:gd name="T46" fmla="*/ 103 w 326"/>
                  <a:gd name="T47" fmla="*/ 295 h 325"/>
                  <a:gd name="T48" fmla="*/ 89 w 326"/>
                  <a:gd name="T49" fmla="*/ 290 h 325"/>
                  <a:gd name="T50" fmla="*/ 70 w 326"/>
                  <a:gd name="T51" fmla="*/ 295 h 325"/>
                  <a:gd name="T52" fmla="*/ 56 w 326"/>
                  <a:gd name="T53" fmla="*/ 285 h 325"/>
                  <a:gd name="T54" fmla="*/ 47 w 326"/>
                  <a:gd name="T55" fmla="*/ 270 h 325"/>
                  <a:gd name="T56" fmla="*/ 42 w 326"/>
                  <a:gd name="T57" fmla="*/ 254 h 325"/>
                  <a:gd name="T58" fmla="*/ 14 w 326"/>
                  <a:gd name="T59" fmla="*/ 249 h 325"/>
                  <a:gd name="T60" fmla="*/ 5 w 326"/>
                  <a:gd name="T61" fmla="*/ 244 h 325"/>
                  <a:gd name="T62" fmla="*/ 24 w 326"/>
                  <a:gd name="T63" fmla="*/ 244 h 325"/>
                  <a:gd name="T64" fmla="*/ 37 w 326"/>
                  <a:gd name="T65" fmla="*/ 239 h 325"/>
                  <a:gd name="T66" fmla="*/ 42 w 326"/>
                  <a:gd name="T67" fmla="*/ 234 h 325"/>
                  <a:gd name="T68" fmla="*/ 37 w 326"/>
                  <a:gd name="T69" fmla="*/ 219 h 325"/>
                  <a:gd name="T70" fmla="*/ 33 w 326"/>
                  <a:gd name="T71" fmla="*/ 209 h 325"/>
                  <a:gd name="T72" fmla="*/ 37 w 326"/>
                  <a:gd name="T73" fmla="*/ 193 h 325"/>
                  <a:gd name="T74" fmla="*/ 47 w 326"/>
                  <a:gd name="T75" fmla="*/ 178 h 325"/>
                  <a:gd name="T76" fmla="*/ 56 w 326"/>
                  <a:gd name="T77" fmla="*/ 168 h 325"/>
                  <a:gd name="T78" fmla="*/ 65 w 326"/>
                  <a:gd name="T79" fmla="*/ 158 h 325"/>
                  <a:gd name="T80" fmla="*/ 75 w 326"/>
                  <a:gd name="T81" fmla="*/ 148 h 325"/>
                  <a:gd name="T82" fmla="*/ 79 w 326"/>
                  <a:gd name="T83" fmla="*/ 132 h 325"/>
                  <a:gd name="T84" fmla="*/ 89 w 326"/>
                  <a:gd name="T85" fmla="*/ 122 h 325"/>
                  <a:gd name="T86" fmla="*/ 84 w 326"/>
                  <a:gd name="T87" fmla="*/ 102 h 325"/>
                  <a:gd name="T88" fmla="*/ 89 w 326"/>
                  <a:gd name="T89" fmla="*/ 97 h 325"/>
                  <a:gd name="T90" fmla="*/ 89 w 326"/>
                  <a:gd name="T91" fmla="*/ 81 h 325"/>
                  <a:gd name="T92" fmla="*/ 79 w 326"/>
                  <a:gd name="T93" fmla="*/ 71 h 325"/>
                  <a:gd name="T94" fmla="*/ 65 w 326"/>
                  <a:gd name="T95" fmla="*/ 61 h 325"/>
                  <a:gd name="T96" fmla="*/ 51 w 326"/>
                  <a:gd name="T97" fmla="*/ 51 h 325"/>
                  <a:gd name="T98" fmla="*/ 42 w 326"/>
                  <a:gd name="T99" fmla="*/ 41 h 325"/>
                  <a:gd name="T100" fmla="*/ 37 w 326"/>
                  <a:gd name="T101" fmla="*/ 26 h 325"/>
                  <a:gd name="T102" fmla="*/ 47 w 326"/>
                  <a:gd name="T103" fmla="*/ 20 h 325"/>
                  <a:gd name="T104" fmla="*/ 51 w 326"/>
                  <a:gd name="T105" fmla="*/ 5 h 325"/>
                  <a:gd name="T106" fmla="*/ 65 w 326"/>
                  <a:gd name="T107" fmla="*/ 0 h 325"/>
                  <a:gd name="T108" fmla="*/ 79 w 326"/>
                  <a:gd name="T109" fmla="*/ 5 h 3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6"/>
                  <a:gd name="T166" fmla="*/ 0 h 325"/>
                  <a:gd name="T167" fmla="*/ 326 w 326"/>
                  <a:gd name="T168" fmla="*/ 325 h 3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6" h="325">
                    <a:moveTo>
                      <a:pt x="98" y="0"/>
                    </a:moveTo>
                    <a:lnTo>
                      <a:pt x="98" y="5"/>
                    </a:lnTo>
                    <a:lnTo>
                      <a:pt x="103" y="15"/>
                    </a:lnTo>
                    <a:lnTo>
                      <a:pt x="107" y="26"/>
                    </a:lnTo>
                    <a:lnTo>
                      <a:pt x="116" y="36"/>
                    </a:lnTo>
                    <a:lnTo>
                      <a:pt x="126" y="46"/>
                    </a:lnTo>
                    <a:lnTo>
                      <a:pt x="140" y="51"/>
                    </a:lnTo>
                    <a:lnTo>
                      <a:pt x="149" y="56"/>
                    </a:lnTo>
                    <a:lnTo>
                      <a:pt x="163" y="61"/>
                    </a:lnTo>
                    <a:lnTo>
                      <a:pt x="168" y="66"/>
                    </a:lnTo>
                    <a:lnTo>
                      <a:pt x="196" y="71"/>
                    </a:lnTo>
                    <a:lnTo>
                      <a:pt x="209" y="71"/>
                    </a:lnTo>
                    <a:lnTo>
                      <a:pt x="219" y="76"/>
                    </a:lnTo>
                    <a:lnTo>
                      <a:pt x="242" y="76"/>
                    </a:lnTo>
                    <a:lnTo>
                      <a:pt x="261" y="81"/>
                    </a:lnTo>
                    <a:lnTo>
                      <a:pt x="279" y="92"/>
                    </a:lnTo>
                    <a:lnTo>
                      <a:pt x="284" y="97"/>
                    </a:lnTo>
                    <a:lnTo>
                      <a:pt x="288" y="97"/>
                    </a:lnTo>
                    <a:lnTo>
                      <a:pt x="298" y="102"/>
                    </a:lnTo>
                    <a:lnTo>
                      <a:pt x="312" y="117"/>
                    </a:lnTo>
                    <a:lnTo>
                      <a:pt x="326" y="127"/>
                    </a:lnTo>
                    <a:lnTo>
                      <a:pt x="316" y="142"/>
                    </a:lnTo>
                    <a:lnTo>
                      <a:pt x="316" y="148"/>
                    </a:lnTo>
                    <a:lnTo>
                      <a:pt x="312" y="148"/>
                    </a:lnTo>
                    <a:lnTo>
                      <a:pt x="312" y="153"/>
                    </a:lnTo>
                    <a:lnTo>
                      <a:pt x="312" y="158"/>
                    </a:lnTo>
                    <a:lnTo>
                      <a:pt x="307" y="158"/>
                    </a:lnTo>
                    <a:lnTo>
                      <a:pt x="302" y="158"/>
                    </a:lnTo>
                    <a:lnTo>
                      <a:pt x="298" y="158"/>
                    </a:lnTo>
                    <a:lnTo>
                      <a:pt x="293" y="158"/>
                    </a:lnTo>
                    <a:lnTo>
                      <a:pt x="288" y="158"/>
                    </a:lnTo>
                    <a:lnTo>
                      <a:pt x="288" y="163"/>
                    </a:lnTo>
                    <a:lnTo>
                      <a:pt x="284" y="163"/>
                    </a:lnTo>
                    <a:lnTo>
                      <a:pt x="284" y="168"/>
                    </a:lnTo>
                    <a:lnTo>
                      <a:pt x="284" y="173"/>
                    </a:lnTo>
                    <a:lnTo>
                      <a:pt x="284" y="178"/>
                    </a:lnTo>
                    <a:lnTo>
                      <a:pt x="284" y="183"/>
                    </a:lnTo>
                    <a:lnTo>
                      <a:pt x="288" y="188"/>
                    </a:lnTo>
                    <a:lnTo>
                      <a:pt x="293" y="198"/>
                    </a:lnTo>
                    <a:lnTo>
                      <a:pt x="293" y="203"/>
                    </a:lnTo>
                    <a:lnTo>
                      <a:pt x="293" y="209"/>
                    </a:lnTo>
                    <a:lnTo>
                      <a:pt x="293" y="214"/>
                    </a:lnTo>
                    <a:lnTo>
                      <a:pt x="293" y="219"/>
                    </a:lnTo>
                    <a:lnTo>
                      <a:pt x="293" y="229"/>
                    </a:lnTo>
                    <a:lnTo>
                      <a:pt x="293" y="234"/>
                    </a:lnTo>
                    <a:lnTo>
                      <a:pt x="293" y="239"/>
                    </a:lnTo>
                    <a:lnTo>
                      <a:pt x="288" y="244"/>
                    </a:lnTo>
                    <a:lnTo>
                      <a:pt x="293" y="244"/>
                    </a:lnTo>
                    <a:lnTo>
                      <a:pt x="293" y="249"/>
                    </a:lnTo>
                    <a:lnTo>
                      <a:pt x="293" y="254"/>
                    </a:lnTo>
                    <a:lnTo>
                      <a:pt x="288" y="254"/>
                    </a:lnTo>
                    <a:lnTo>
                      <a:pt x="284" y="259"/>
                    </a:lnTo>
                    <a:lnTo>
                      <a:pt x="275" y="264"/>
                    </a:lnTo>
                    <a:lnTo>
                      <a:pt x="270" y="264"/>
                    </a:lnTo>
                    <a:lnTo>
                      <a:pt x="265" y="264"/>
                    </a:lnTo>
                    <a:lnTo>
                      <a:pt x="261" y="264"/>
                    </a:lnTo>
                    <a:lnTo>
                      <a:pt x="256" y="264"/>
                    </a:lnTo>
                    <a:lnTo>
                      <a:pt x="251" y="264"/>
                    </a:lnTo>
                    <a:lnTo>
                      <a:pt x="247" y="259"/>
                    </a:lnTo>
                    <a:lnTo>
                      <a:pt x="242" y="259"/>
                    </a:lnTo>
                    <a:lnTo>
                      <a:pt x="237" y="259"/>
                    </a:lnTo>
                    <a:lnTo>
                      <a:pt x="233" y="254"/>
                    </a:lnTo>
                    <a:lnTo>
                      <a:pt x="228" y="254"/>
                    </a:lnTo>
                    <a:lnTo>
                      <a:pt x="223" y="254"/>
                    </a:lnTo>
                    <a:lnTo>
                      <a:pt x="223" y="259"/>
                    </a:lnTo>
                    <a:lnTo>
                      <a:pt x="219" y="259"/>
                    </a:lnTo>
                    <a:lnTo>
                      <a:pt x="219" y="264"/>
                    </a:lnTo>
                    <a:lnTo>
                      <a:pt x="219" y="270"/>
                    </a:lnTo>
                    <a:lnTo>
                      <a:pt x="214" y="270"/>
                    </a:lnTo>
                    <a:lnTo>
                      <a:pt x="214" y="275"/>
                    </a:lnTo>
                    <a:lnTo>
                      <a:pt x="209" y="275"/>
                    </a:lnTo>
                    <a:lnTo>
                      <a:pt x="205" y="270"/>
                    </a:lnTo>
                    <a:lnTo>
                      <a:pt x="205" y="275"/>
                    </a:lnTo>
                    <a:lnTo>
                      <a:pt x="200" y="280"/>
                    </a:lnTo>
                    <a:lnTo>
                      <a:pt x="182" y="315"/>
                    </a:lnTo>
                    <a:lnTo>
                      <a:pt x="177" y="325"/>
                    </a:lnTo>
                    <a:lnTo>
                      <a:pt x="172" y="325"/>
                    </a:lnTo>
                    <a:lnTo>
                      <a:pt x="168" y="320"/>
                    </a:lnTo>
                    <a:lnTo>
                      <a:pt x="163" y="315"/>
                    </a:lnTo>
                    <a:lnTo>
                      <a:pt x="158" y="315"/>
                    </a:lnTo>
                    <a:lnTo>
                      <a:pt x="158" y="310"/>
                    </a:lnTo>
                    <a:lnTo>
                      <a:pt x="154" y="310"/>
                    </a:lnTo>
                    <a:lnTo>
                      <a:pt x="149" y="305"/>
                    </a:lnTo>
                    <a:lnTo>
                      <a:pt x="144" y="300"/>
                    </a:lnTo>
                    <a:lnTo>
                      <a:pt x="144" y="295"/>
                    </a:lnTo>
                    <a:lnTo>
                      <a:pt x="135" y="290"/>
                    </a:lnTo>
                    <a:lnTo>
                      <a:pt x="130" y="290"/>
                    </a:lnTo>
                    <a:lnTo>
                      <a:pt x="126" y="290"/>
                    </a:lnTo>
                    <a:lnTo>
                      <a:pt x="121" y="295"/>
                    </a:lnTo>
                    <a:lnTo>
                      <a:pt x="121" y="305"/>
                    </a:lnTo>
                    <a:lnTo>
                      <a:pt x="116" y="305"/>
                    </a:lnTo>
                    <a:lnTo>
                      <a:pt x="116" y="300"/>
                    </a:lnTo>
                    <a:lnTo>
                      <a:pt x="112" y="300"/>
                    </a:lnTo>
                    <a:lnTo>
                      <a:pt x="107" y="300"/>
                    </a:lnTo>
                    <a:lnTo>
                      <a:pt x="103" y="300"/>
                    </a:lnTo>
                    <a:lnTo>
                      <a:pt x="103" y="295"/>
                    </a:lnTo>
                    <a:lnTo>
                      <a:pt x="98" y="295"/>
                    </a:lnTo>
                    <a:lnTo>
                      <a:pt x="93" y="295"/>
                    </a:lnTo>
                    <a:lnTo>
                      <a:pt x="93" y="290"/>
                    </a:lnTo>
                    <a:lnTo>
                      <a:pt x="89" y="290"/>
                    </a:lnTo>
                    <a:lnTo>
                      <a:pt x="84" y="290"/>
                    </a:lnTo>
                    <a:lnTo>
                      <a:pt x="79" y="290"/>
                    </a:lnTo>
                    <a:lnTo>
                      <a:pt x="75" y="290"/>
                    </a:lnTo>
                    <a:lnTo>
                      <a:pt x="70" y="295"/>
                    </a:lnTo>
                    <a:lnTo>
                      <a:pt x="65" y="295"/>
                    </a:lnTo>
                    <a:lnTo>
                      <a:pt x="61" y="290"/>
                    </a:lnTo>
                    <a:lnTo>
                      <a:pt x="56" y="290"/>
                    </a:lnTo>
                    <a:lnTo>
                      <a:pt x="56" y="285"/>
                    </a:lnTo>
                    <a:lnTo>
                      <a:pt x="51" y="280"/>
                    </a:lnTo>
                    <a:lnTo>
                      <a:pt x="51" y="275"/>
                    </a:lnTo>
                    <a:lnTo>
                      <a:pt x="51" y="270"/>
                    </a:lnTo>
                    <a:lnTo>
                      <a:pt x="47" y="270"/>
                    </a:lnTo>
                    <a:lnTo>
                      <a:pt x="47" y="264"/>
                    </a:lnTo>
                    <a:lnTo>
                      <a:pt x="47" y="259"/>
                    </a:lnTo>
                    <a:lnTo>
                      <a:pt x="42" y="259"/>
                    </a:lnTo>
                    <a:lnTo>
                      <a:pt x="42" y="254"/>
                    </a:lnTo>
                    <a:lnTo>
                      <a:pt x="42" y="249"/>
                    </a:lnTo>
                    <a:lnTo>
                      <a:pt x="42" y="244"/>
                    </a:lnTo>
                    <a:lnTo>
                      <a:pt x="28" y="249"/>
                    </a:lnTo>
                    <a:lnTo>
                      <a:pt x="14" y="249"/>
                    </a:lnTo>
                    <a:lnTo>
                      <a:pt x="0" y="254"/>
                    </a:lnTo>
                    <a:lnTo>
                      <a:pt x="0" y="249"/>
                    </a:lnTo>
                    <a:lnTo>
                      <a:pt x="0" y="244"/>
                    </a:lnTo>
                    <a:lnTo>
                      <a:pt x="5" y="244"/>
                    </a:lnTo>
                    <a:lnTo>
                      <a:pt x="10" y="244"/>
                    </a:lnTo>
                    <a:lnTo>
                      <a:pt x="14" y="244"/>
                    </a:lnTo>
                    <a:lnTo>
                      <a:pt x="19" y="244"/>
                    </a:lnTo>
                    <a:lnTo>
                      <a:pt x="24" y="244"/>
                    </a:lnTo>
                    <a:lnTo>
                      <a:pt x="24" y="239"/>
                    </a:lnTo>
                    <a:lnTo>
                      <a:pt x="28" y="239"/>
                    </a:lnTo>
                    <a:lnTo>
                      <a:pt x="33" y="239"/>
                    </a:lnTo>
                    <a:lnTo>
                      <a:pt x="37" y="239"/>
                    </a:lnTo>
                    <a:lnTo>
                      <a:pt x="42" y="239"/>
                    </a:lnTo>
                    <a:lnTo>
                      <a:pt x="47" y="239"/>
                    </a:lnTo>
                    <a:lnTo>
                      <a:pt x="47" y="234"/>
                    </a:lnTo>
                    <a:lnTo>
                      <a:pt x="42" y="234"/>
                    </a:lnTo>
                    <a:lnTo>
                      <a:pt x="42" y="229"/>
                    </a:lnTo>
                    <a:lnTo>
                      <a:pt x="42" y="224"/>
                    </a:lnTo>
                    <a:lnTo>
                      <a:pt x="37" y="224"/>
                    </a:lnTo>
                    <a:lnTo>
                      <a:pt x="37" y="219"/>
                    </a:lnTo>
                    <a:lnTo>
                      <a:pt x="37" y="214"/>
                    </a:lnTo>
                    <a:lnTo>
                      <a:pt x="33" y="209"/>
                    </a:lnTo>
                    <a:lnTo>
                      <a:pt x="33" y="203"/>
                    </a:lnTo>
                    <a:lnTo>
                      <a:pt x="33" y="209"/>
                    </a:lnTo>
                    <a:lnTo>
                      <a:pt x="33" y="203"/>
                    </a:lnTo>
                    <a:lnTo>
                      <a:pt x="33" y="198"/>
                    </a:lnTo>
                    <a:lnTo>
                      <a:pt x="37" y="198"/>
                    </a:lnTo>
                    <a:lnTo>
                      <a:pt x="37" y="193"/>
                    </a:lnTo>
                    <a:lnTo>
                      <a:pt x="42" y="188"/>
                    </a:lnTo>
                    <a:lnTo>
                      <a:pt x="42" y="183"/>
                    </a:lnTo>
                    <a:lnTo>
                      <a:pt x="47" y="183"/>
                    </a:lnTo>
                    <a:lnTo>
                      <a:pt x="47" y="178"/>
                    </a:lnTo>
                    <a:lnTo>
                      <a:pt x="51" y="178"/>
                    </a:lnTo>
                    <a:lnTo>
                      <a:pt x="51" y="173"/>
                    </a:lnTo>
                    <a:lnTo>
                      <a:pt x="56" y="173"/>
                    </a:lnTo>
                    <a:lnTo>
                      <a:pt x="56" y="168"/>
                    </a:lnTo>
                    <a:lnTo>
                      <a:pt x="56" y="163"/>
                    </a:lnTo>
                    <a:lnTo>
                      <a:pt x="61" y="163"/>
                    </a:lnTo>
                    <a:lnTo>
                      <a:pt x="61" y="158"/>
                    </a:lnTo>
                    <a:lnTo>
                      <a:pt x="65" y="158"/>
                    </a:lnTo>
                    <a:lnTo>
                      <a:pt x="65" y="153"/>
                    </a:lnTo>
                    <a:lnTo>
                      <a:pt x="70" y="153"/>
                    </a:lnTo>
                    <a:lnTo>
                      <a:pt x="70" y="148"/>
                    </a:lnTo>
                    <a:lnTo>
                      <a:pt x="75" y="148"/>
                    </a:lnTo>
                    <a:lnTo>
                      <a:pt x="75" y="142"/>
                    </a:lnTo>
                    <a:lnTo>
                      <a:pt x="75" y="137"/>
                    </a:lnTo>
                    <a:lnTo>
                      <a:pt x="79" y="137"/>
                    </a:lnTo>
                    <a:lnTo>
                      <a:pt x="79" y="132"/>
                    </a:lnTo>
                    <a:lnTo>
                      <a:pt x="84" y="132"/>
                    </a:lnTo>
                    <a:lnTo>
                      <a:pt x="84" y="127"/>
                    </a:lnTo>
                    <a:lnTo>
                      <a:pt x="89" y="127"/>
                    </a:lnTo>
                    <a:lnTo>
                      <a:pt x="89" y="122"/>
                    </a:lnTo>
                    <a:lnTo>
                      <a:pt x="89" y="117"/>
                    </a:lnTo>
                    <a:lnTo>
                      <a:pt x="84" y="112"/>
                    </a:lnTo>
                    <a:lnTo>
                      <a:pt x="84" y="107"/>
                    </a:lnTo>
                    <a:lnTo>
                      <a:pt x="84" y="102"/>
                    </a:lnTo>
                    <a:lnTo>
                      <a:pt x="79" y="97"/>
                    </a:lnTo>
                    <a:lnTo>
                      <a:pt x="84" y="102"/>
                    </a:lnTo>
                    <a:lnTo>
                      <a:pt x="89" y="102"/>
                    </a:lnTo>
                    <a:lnTo>
                      <a:pt x="89" y="97"/>
                    </a:lnTo>
                    <a:lnTo>
                      <a:pt x="89" y="92"/>
                    </a:lnTo>
                    <a:lnTo>
                      <a:pt x="93" y="87"/>
                    </a:lnTo>
                    <a:lnTo>
                      <a:pt x="93" y="81"/>
                    </a:lnTo>
                    <a:lnTo>
                      <a:pt x="89" y="81"/>
                    </a:lnTo>
                    <a:lnTo>
                      <a:pt x="84" y="81"/>
                    </a:lnTo>
                    <a:lnTo>
                      <a:pt x="84" y="76"/>
                    </a:lnTo>
                    <a:lnTo>
                      <a:pt x="79" y="76"/>
                    </a:lnTo>
                    <a:lnTo>
                      <a:pt x="79" y="71"/>
                    </a:lnTo>
                    <a:lnTo>
                      <a:pt x="75" y="71"/>
                    </a:lnTo>
                    <a:lnTo>
                      <a:pt x="75" y="66"/>
                    </a:lnTo>
                    <a:lnTo>
                      <a:pt x="70" y="66"/>
                    </a:lnTo>
                    <a:lnTo>
                      <a:pt x="65" y="61"/>
                    </a:lnTo>
                    <a:lnTo>
                      <a:pt x="61" y="61"/>
                    </a:lnTo>
                    <a:lnTo>
                      <a:pt x="61" y="56"/>
                    </a:lnTo>
                    <a:lnTo>
                      <a:pt x="56" y="56"/>
                    </a:lnTo>
                    <a:lnTo>
                      <a:pt x="51" y="51"/>
                    </a:lnTo>
                    <a:lnTo>
                      <a:pt x="47" y="51"/>
                    </a:lnTo>
                    <a:lnTo>
                      <a:pt x="47" y="46"/>
                    </a:lnTo>
                    <a:lnTo>
                      <a:pt x="42" y="46"/>
                    </a:lnTo>
                    <a:lnTo>
                      <a:pt x="42" y="41"/>
                    </a:lnTo>
                    <a:lnTo>
                      <a:pt x="37" y="41"/>
                    </a:lnTo>
                    <a:lnTo>
                      <a:pt x="37" y="36"/>
                    </a:lnTo>
                    <a:lnTo>
                      <a:pt x="37" y="31"/>
                    </a:lnTo>
                    <a:lnTo>
                      <a:pt x="37" y="26"/>
                    </a:lnTo>
                    <a:lnTo>
                      <a:pt x="42" y="20"/>
                    </a:lnTo>
                    <a:lnTo>
                      <a:pt x="42" y="15"/>
                    </a:lnTo>
                    <a:lnTo>
                      <a:pt x="47" y="15"/>
                    </a:lnTo>
                    <a:lnTo>
                      <a:pt x="47" y="20"/>
                    </a:lnTo>
                    <a:lnTo>
                      <a:pt x="47" y="15"/>
                    </a:lnTo>
                    <a:lnTo>
                      <a:pt x="47" y="10"/>
                    </a:lnTo>
                    <a:lnTo>
                      <a:pt x="47" y="5"/>
                    </a:lnTo>
                    <a:lnTo>
                      <a:pt x="51" y="5"/>
                    </a:lnTo>
                    <a:lnTo>
                      <a:pt x="51" y="0"/>
                    </a:lnTo>
                    <a:lnTo>
                      <a:pt x="56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5" y="0"/>
                    </a:lnTo>
                    <a:lnTo>
                      <a:pt x="79" y="0"/>
                    </a:lnTo>
                    <a:lnTo>
                      <a:pt x="79" y="5"/>
                    </a:lnTo>
                    <a:lnTo>
                      <a:pt x="84" y="5"/>
                    </a:lnTo>
                    <a:lnTo>
                      <a:pt x="84" y="0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88" name="Freeform 99"/>
              <p:cNvSpPr>
                <a:spLocks/>
              </p:cNvSpPr>
              <p:nvPr/>
            </p:nvSpPr>
            <p:spPr bwMode="auto">
              <a:xfrm>
                <a:off x="1076" y="2489"/>
                <a:ext cx="753" cy="585"/>
              </a:xfrm>
              <a:custGeom>
                <a:avLst/>
                <a:gdLst>
                  <a:gd name="T0" fmla="*/ 698 w 753"/>
                  <a:gd name="T1" fmla="*/ 16 h 585"/>
                  <a:gd name="T2" fmla="*/ 712 w 753"/>
                  <a:gd name="T3" fmla="*/ 26 h 585"/>
                  <a:gd name="T4" fmla="*/ 721 w 753"/>
                  <a:gd name="T5" fmla="*/ 41 h 585"/>
                  <a:gd name="T6" fmla="*/ 735 w 753"/>
                  <a:gd name="T7" fmla="*/ 61 h 585"/>
                  <a:gd name="T8" fmla="*/ 749 w 753"/>
                  <a:gd name="T9" fmla="*/ 77 h 585"/>
                  <a:gd name="T10" fmla="*/ 735 w 753"/>
                  <a:gd name="T11" fmla="*/ 107 h 585"/>
                  <a:gd name="T12" fmla="*/ 549 w 753"/>
                  <a:gd name="T13" fmla="*/ 290 h 585"/>
                  <a:gd name="T14" fmla="*/ 433 w 753"/>
                  <a:gd name="T15" fmla="*/ 407 h 585"/>
                  <a:gd name="T16" fmla="*/ 242 w 753"/>
                  <a:gd name="T17" fmla="*/ 575 h 585"/>
                  <a:gd name="T18" fmla="*/ 233 w 753"/>
                  <a:gd name="T19" fmla="*/ 549 h 585"/>
                  <a:gd name="T20" fmla="*/ 223 w 753"/>
                  <a:gd name="T21" fmla="*/ 534 h 585"/>
                  <a:gd name="T22" fmla="*/ 200 w 753"/>
                  <a:gd name="T23" fmla="*/ 524 h 585"/>
                  <a:gd name="T24" fmla="*/ 186 w 753"/>
                  <a:gd name="T25" fmla="*/ 509 h 585"/>
                  <a:gd name="T26" fmla="*/ 177 w 753"/>
                  <a:gd name="T27" fmla="*/ 499 h 585"/>
                  <a:gd name="T28" fmla="*/ 163 w 753"/>
                  <a:gd name="T29" fmla="*/ 473 h 585"/>
                  <a:gd name="T30" fmla="*/ 144 w 753"/>
                  <a:gd name="T31" fmla="*/ 443 h 585"/>
                  <a:gd name="T32" fmla="*/ 130 w 753"/>
                  <a:gd name="T33" fmla="*/ 407 h 585"/>
                  <a:gd name="T34" fmla="*/ 112 w 753"/>
                  <a:gd name="T35" fmla="*/ 407 h 585"/>
                  <a:gd name="T36" fmla="*/ 75 w 753"/>
                  <a:gd name="T37" fmla="*/ 417 h 585"/>
                  <a:gd name="T38" fmla="*/ 47 w 753"/>
                  <a:gd name="T39" fmla="*/ 422 h 585"/>
                  <a:gd name="T40" fmla="*/ 19 w 753"/>
                  <a:gd name="T41" fmla="*/ 422 h 585"/>
                  <a:gd name="T42" fmla="*/ 0 w 753"/>
                  <a:gd name="T43" fmla="*/ 397 h 585"/>
                  <a:gd name="T44" fmla="*/ 5 w 753"/>
                  <a:gd name="T45" fmla="*/ 361 h 585"/>
                  <a:gd name="T46" fmla="*/ 5 w 753"/>
                  <a:gd name="T47" fmla="*/ 336 h 585"/>
                  <a:gd name="T48" fmla="*/ 10 w 753"/>
                  <a:gd name="T49" fmla="*/ 316 h 585"/>
                  <a:gd name="T50" fmla="*/ 33 w 753"/>
                  <a:gd name="T51" fmla="*/ 305 h 585"/>
                  <a:gd name="T52" fmla="*/ 56 w 753"/>
                  <a:gd name="T53" fmla="*/ 305 h 585"/>
                  <a:gd name="T54" fmla="*/ 70 w 753"/>
                  <a:gd name="T55" fmla="*/ 305 h 585"/>
                  <a:gd name="T56" fmla="*/ 84 w 753"/>
                  <a:gd name="T57" fmla="*/ 295 h 585"/>
                  <a:gd name="T58" fmla="*/ 98 w 753"/>
                  <a:gd name="T59" fmla="*/ 280 h 585"/>
                  <a:gd name="T60" fmla="*/ 121 w 753"/>
                  <a:gd name="T61" fmla="*/ 270 h 585"/>
                  <a:gd name="T62" fmla="*/ 130 w 753"/>
                  <a:gd name="T63" fmla="*/ 255 h 585"/>
                  <a:gd name="T64" fmla="*/ 158 w 753"/>
                  <a:gd name="T65" fmla="*/ 249 h 585"/>
                  <a:gd name="T66" fmla="*/ 186 w 753"/>
                  <a:gd name="T67" fmla="*/ 239 h 585"/>
                  <a:gd name="T68" fmla="*/ 209 w 753"/>
                  <a:gd name="T69" fmla="*/ 224 h 585"/>
                  <a:gd name="T70" fmla="*/ 247 w 753"/>
                  <a:gd name="T71" fmla="*/ 209 h 585"/>
                  <a:gd name="T72" fmla="*/ 270 w 753"/>
                  <a:gd name="T73" fmla="*/ 194 h 585"/>
                  <a:gd name="T74" fmla="*/ 288 w 753"/>
                  <a:gd name="T75" fmla="*/ 183 h 585"/>
                  <a:gd name="T76" fmla="*/ 312 w 753"/>
                  <a:gd name="T77" fmla="*/ 173 h 585"/>
                  <a:gd name="T78" fmla="*/ 330 w 753"/>
                  <a:gd name="T79" fmla="*/ 178 h 585"/>
                  <a:gd name="T80" fmla="*/ 349 w 753"/>
                  <a:gd name="T81" fmla="*/ 199 h 585"/>
                  <a:gd name="T82" fmla="*/ 381 w 753"/>
                  <a:gd name="T83" fmla="*/ 194 h 585"/>
                  <a:gd name="T84" fmla="*/ 395 w 753"/>
                  <a:gd name="T85" fmla="*/ 178 h 585"/>
                  <a:gd name="T86" fmla="*/ 423 w 753"/>
                  <a:gd name="T87" fmla="*/ 163 h 585"/>
                  <a:gd name="T88" fmla="*/ 456 w 753"/>
                  <a:gd name="T89" fmla="*/ 148 h 585"/>
                  <a:gd name="T90" fmla="*/ 479 w 753"/>
                  <a:gd name="T91" fmla="*/ 133 h 585"/>
                  <a:gd name="T92" fmla="*/ 502 w 753"/>
                  <a:gd name="T93" fmla="*/ 117 h 585"/>
                  <a:gd name="T94" fmla="*/ 530 w 753"/>
                  <a:gd name="T95" fmla="*/ 102 h 585"/>
                  <a:gd name="T96" fmla="*/ 549 w 753"/>
                  <a:gd name="T97" fmla="*/ 92 h 585"/>
                  <a:gd name="T98" fmla="*/ 572 w 753"/>
                  <a:gd name="T99" fmla="*/ 82 h 585"/>
                  <a:gd name="T100" fmla="*/ 595 w 753"/>
                  <a:gd name="T101" fmla="*/ 61 h 585"/>
                  <a:gd name="T102" fmla="*/ 628 w 753"/>
                  <a:gd name="T103" fmla="*/ 41 h 585"/>
                  <a:gd name="T104" fmla="*/ 651 w 753"/>
                  <a:gd name="T105" fmla="*/ 26 h 585"/>
                  <a:gd name="T106" fmla="*/ 665 w 753"/>
                  <a:gd name="T107" fmla="*/ 16 h 585"/>
                  <a:gd name="T108" fmla="*/ 684 w 753"/>
                  <a:gd name="T109" fmla="*/ 0 h 58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53"/>
                  <a:gd name="T166" fmla="*/ 0 h 585"/>
                  <a:gd name="T167" fmla="*/ 753 w 753"/>
                  <a:gd name="T168" fmla="*/ 585 h 58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53" h="585">
                    <a:moveTo>
                      <a:pt x="688" y="0"/>
                    </a:moveTo>
                    <a:lnTo>
                      <a:pt x="693" y="0"/>
                    </a:lnTo>
                    <a:lnTo>
                      <a:pt x="693" y="5"/>
                    </a:lnTo>
                    <a:lnTo>
                      <a:pt x="698" y="11"/>
                    </a:lnTo>
                    <a:lnTo>
                      <a:pt x="698" y="16"/>
                    </a:lnTo>
                    <a:lnTo>
                      <a:pt x="702" y="16"/>
                    </a:lnTo>
                    <a:lnTo>
                      <a:pt x="702" y="21"/>
                    </a:lnTo>
                    <a:lnTo>
                      <a:pt x="707" y="21"/>
                    </a:lnTo>
                    <a:lnTo>
                      <a:pt x="707" y="26"/>
                    </a:lnTo>
                    <a:lnTo>
                      <a:pt x="712" y="26"/>
                    </a:lnTo>
                    <a:lnTo>
                      <a:pt x="712" y="31"/>
                    </a:lnTo>
                    <a:lnTo>
                      <a:pt x="716" y="31"/>
                    </a:lnTo>
                    <a:lnTo>
                      <a:pt x="716" y="36"/>
                    </a:lnTo>
                    <a:lnTo>
                      <a:pt x="721" y="36"/>
                    </a:lnTo>
                    <a:lnTo>
                      <a:pt x="721" y="41"/>
                    </a:lnTo>
                    <a:lnTo>
                      <a:pt x="721" y="46"/>
                    </a:lnTo>
                    <a:lnTo>
                      <a:pt x="725" y="46"/>
                    </a:lnTo>
                    <a:lnTo>
                      <a:pt x="730" y="51"/>
                    </a:lnTo>
                    <a:lnTo>
                      <a:pt x="735" y="56"/>
                    </a:lnTo>
                    <a:lnTo>
                      <a:pt x="735" y="61"/>
                    </a:lnTo>
                    <a:lnTo>
                      <a:pt x="739" y="61"/>
                    </a:lnTo>
                    <a:lnTo>
                      <a:pt x="739" y="66"/>
                    </a:lnTo>
                    <a:lnTo>
                      <a:pt x="744" y="72"/>
                    </a:lnTo>
                    <a:lnTo>
                      <a:pt x="749" y="72"/>
                    </a:lnTo>
                    <a:lnTo>
                      <a:pt x="749" y="77"/>
                    </a:lnTo>
                    <a:lnTo>
                      <a:pt x="749" y="82"/>
                    </a:lnTo>
                    <a:lnTo>
                      <a:pt x="753" y="82"/>
                    </a:lnTo>
                    <a:lnTo>
                      <a:pt x="753" y="87"/>
                    </a:lnTo>
                    <a:lnTo>
                      <a:pt x="749" y="92"/>
                    </a:lnTo>
                    <a:lnTo>
                      <a:pt x="735" y="107"/>
                    </a:lnTo>
                    <a:lnTo>
                      <a:pt x="725" y="112"/>
                    </a:lnTo>
                    <a:lnTo>
                      <a:pt x="698" y="143"/>
                    </a:lnTo>
                    <a:lnTo>
                      <a:pt x="651" y="188"/>
                    </a:lnTo>
                    <a:lnTo>
                      <a:pt x="600" y="239"/>
                    </a:lnTo>
                    <a:lnTo>
                      <a:pt x="549" y="290"/>
                    </a:lnTo>
                    <a:lnTo>
                      <a:pt x="530" y="310"/>
                    </a:lnTo>
                    <a:lnTo>
                      <a:pt x="530" y="316"/>
                    </a:lnTo>
                    <a:lnTo>
                      <a:pt x="447" y="397"/>
                    </a:lnTo>
                    <a:lnTo>
                      <a:pt x="437" y="402"/>
                    </a:lnTo>
                    <a:lnTo>
                      <a:pt x="433" y="407"/>
                    </a:lnTo>
                    <a:lnTo>
                      <a:pt x="428" y="417"/>
                    </a:lnTo>
                    <a:lnTo>
                      <a:pt x="349" y="493"/>
                    </a:lnTo>
                    <a:lnTo>
                      <a:pt x="256" y="585"/>
                    </a:lnTo>
                    <a:lnTo>
                      <a:pt x="256" y="580"/>
                    </a:lnTo>
                    <a:lnTo>
                      <a:pt x="242" y="575"/>
                    </a:lnTo>
                    <a:lnTo>
                      <a:pt x="242" y="570"/>
                    </a:lnTo>
                    <a:lnTo>
                      <a:pt x="237" y="570"/>
                    </a:lnTo>
                    <a:lnTo>
                      <a:pt x="237" y="565"/>
                    </a:lnTo>
                    <a:lnTo>
                      <a:pt x="233" y="554"/>
                    </a:lnTo>
                    <a:lnTo>
                      <a:pt x="233" y="549"/>
                    </a:lnTo>
                    <a:lnTo>
                      <a:pt x="233" y="539"/>
                    </a:lnTo>
                    <a:lnTo>
                      <a:pt x="233" y="534"/>
                    </a:lnTo>
                    <a:lnTo>
                      <a:pt x="228" y="529"/>
                    </a:lnTo>
                    <a:lnTo>
                      <a:pt x="228" y="534"/>
                    </a:lnTo>
                    <a:lnTo>
                      <a:pt x="223" y="534"/>
                    </a:lnTo>
                    <a:lnTo>
                      <a:pt x="223" y="529"/>
                    </a:lnTo>
                    <a:lnTo>
                      <a:pt x="219" y="529"/>
                    </a:lnTo>
                    <a:lnTo>
                      <a:pt x="214" y="529"/>
                    </a:lnTo>
                    <a:lnTo>
                      <a:pt x="205" y="524"/>
                    </a:lnTo>
                    <a:lnTo>
                      <a:pt x="200" y="524"/>
                    </a:lnTo>
                    <a:lnTo>
                      <a:pt x="205" y="519"/>
                    </a:lnTo>
                    <a:lnTo>
                      <a:pt x="196" y="514"/>
                    </a:lnTo>
                    <a:lnTo>
                      <a:pt x="191" y="514"/>
                    </a:lnTo>
                    <a:lnTo>
                      <a:pt x="186" y="514"/>
                    </a:lnTo>
                    <a:lnTo>
                      <a:pt x="186" y="509"/>
                    </a:lnTo>
                    <a:lnTo>
                      <a:pt x="182" y="509"/>
                    </a:lnTo>
                    <a:lnTo>
                      <a:pt x="182" y="504"/>
                    </a:lnTo>
                    <a:lnTo>
                      <a:pt x="177" y="504"/>
                    </a:lnTo>
                    <a:lnTo>
                      <a:pt x="172" y="499"/>
                    </a:lnTo>
                    <a:lnTo>
                      <a:pt x="177" y="499"/>
                    </a:lnTo>
                    <a:lnTo>
                      <a:pt x="172" y="493"/>
                    </a:lnTo>
                    <a:lnTo>
                      <a:pt x="172" y="488"/>
                    </a:lnTo>
                    <a:lnTo>
                      <a:pt x="168" y="483"/>
                    </a:lnTo>
                    <a:lnTo>
                      <a:pt x="163" y="483"/>
                    </a:lnTo>
                    <a:lnTo>
                      <a:pt x="163" y="473"/>
                    </a:lnTo>
                    <a:lnTo>
                      <a:pt x="163" y="468"/>
                    </a:lnTo>
                    <a:lnTo>
                      <a:pt x="154" y="468"/>
                    </a:lnTo>
                    <a:lnTo>
                      <a:pt x="154" y="463"/>
                    </a:lnTo>
                    <a:lnTo>
                      <a:pt x="144" y="463"/>
                    </a:lnTo>
                    <a:lnTo>
                      <a:pt x="144" y="443"/>
                    </a:lnTo>
                    <a:lnTo>
                      <a:pt x="140" y="443"/>
                    </a:lnTo>
                    <a:lnTo>
                      <a:pt x="140" y="432"/>
                    </a:lnTo>
                    <a:lnTo>
                      <a:pt x="135" y="422"/>
                    </a:lnTo>
                    <a:lnTo>
                      <a:pt x="130" y="417"/>
                    </a:lnTo>
                    <a:lnTo>
                      <a:pt x="130" y="407"/>
                    </a:lnTo>
                    <a:lnTo>
                      <a:pt x="126" y="402"/>
                    </a:lnTo>
                    <a:lnTo>
                      <a:pt x="116" y="407"/>
                    </a:lnTo>
                    <a:lnTo>
                      <a:pt x="116" y="402"/>
                    </a:lnTo>
                    <a:lnTo>
                      <a:pt x="112" y="402"/>
                    </a:lnTo>
                    <a:lnTo>
                      <a:pt x="112" y="407"/>
                    </a:lnTo>
                    <a:lnTo>
                      <a:pt x="112" y="412"/>
                    </a:lnTo>
                    <a:lnTo>
                      <a:pt x="98" y="412"/>
                    </a:lnTo>
                    <a:lnTo>
                      <a:pt x="98" y="417"/>
                    </a:lnTo>
                    <a:lnTo>
                      <a:pt x="84" y="417"/>
                    </a:lnTo>
                    <a:lnTo>
                      <a:pt x="75" y="417"/>
                    </a:lnTo>
                    <a:lnTo>
                      <a:pt x="70" y="417"/>
                    </a:lnTo>
                    <a:lnTo>
                      <a:pt x="65" y="417"/>
                    </a:lnTo>
                    <a:lnTo>
                      <a:pt x="56" y="422"/>
                    </a:lnTo>
                    <a:lnTo>
                      <a:pt x="51" y="422"/>
                    </a:lnTo>
                    <a:lnTo>
                      <a:pt x="47" y="422"/>
                    </a:lnTo>
                    <a:lnTo>
                      <a:pt x="42" y="422"/>
                    </a:lnTo>
                    <a:lnTo>
                      <a:pt x="37" y="422"/>
                    </a:lnTo>
                    <a:lnTo>
                      <a:pt x="28" y="427"/>
                    </a:lnTo>
                    <a:lnTo>
                      <a:pt x="19" y="427"/>
                    </a:lnTo>
                    <a:lnTo>
                      <a:pt x="19" y="422"/>
                    </a:lnTo>
                    <a:lnTo>
                      <a:pt x="10" y="407"/>
                    </a:lnTo>
                    <a:lnTo>
                      <a:pt x="5" y="407"/>
                    </a:lnTo>
                    <a:lnTo>
                      <a:pt x="5" y="402"/>
                    </a:lnTo>
                    <a:lnTo>
                      <a:pt x="5" y="397"/>
                    </a:lnTo>
                    <a:lnTo>
                      <a:pt x="0" y="397"/>
                    </a:lnTo>
                    <a:lnTo>
                      <a:pt x="0" y="392"/>
                    </a:lnTo>
                    <a:lnTo>
                      <a:pt x="0" y="387"/>
                    </a:lnTo>
                    <a:lnTo>
                      <a:pt x="0" y="382"/>
                    </a:lnTo>
                    <a:lnTo>
                      <a:pt x="5" y="371"/>
                    </a:lnTo>
                    <a:lnTo>
                      <a:pt x="5" y="361"/>
                    </a:lnTo>
                    <a:lnTo>
                      <a:pt x="5" y="356"/>
                    </a:lnTo>
                    <a:lnTo>
                      <a:pt x="5" y="351"/>
                    </a:lnTo>
                    <a:lnTo>
                      <a:pt x="5" y="346"/>
                    </a:lnTo>
                    <a:lnTo>
                      <a:pt x="5" y="341"/>
                    </a:lnTo>
                    <a:lnTo>
                      <a:pt x="5" y="336"/>
                    </a:lnTo>
                    <a:lnTo>
                      <a:pt x="5" y="331"/>
                    </a:lnTo>
                    <a:lnTo>
                      <a:pt x="5" y="326"/>
                    </a:lnTo>
                    <a:lnTo>
                      <a:pt x="5" y="321"/>
                    </a:lnTo>
                    <a:lnTo>
                      <a:pt x="5" y="316"/>
                    </a:lnTo>
                    <a:lnTo>
                      <a:pt x="10" y="316"/>
                    </a:lnTo>
                    <a:lnTo>
                      <a:pt x="10" y="310"/>
                    </a:lnTo>
                    <a:lnTo>
                      <a:pt x="10" y="305"/>
                    </a:lnTo>
                    <a:lnTo>
                      <a:pt x="23" y="305"/>
                    </a:lnTo>
                    <a:lnTo>
                      <a:pt x="28" y="305"/>
                    </a:lnTo>
                    <a:lnTo>
                      <a:pt x="33" y="305"/>
                    </a:lnTo>
                    <a:lnTo>
                      <a:pt x="37" y="305"/>
                    </a:lnTo>
                    <a:lnTo>
                      <a:pt x="42" y="305"/>
                    </a:lnTo>
                    <a:lnTo>
                      <a:pt x="47" y="305"/>
                    </a:lnTo>
                    <a:lnTo>
                      <a:pt x="51" y="305"/>
                    </a:lnTo>
                    <a:lnTo>
                      <a:pt x="56" y="305"/>
                    </a:lnTo>
                    <a:lnTo>
                      <a:pt x="56" y="300"/>
                    </a:lnTo>
                    <a:lnTo>
                      <a:pt x="61" y="300"/>
                    </a:lnTo>
                    <a:lnTo>
                      <a:pt x="65" y="300"/>
                    </a:lnTo>
                    <a:lnTo>
                      <a:pt x="65" y="305"/>
                    </a:lnTo>
                    <a:lnTo>
                      <a:pt x="70" y="305"/>
                    </a:lnTo>
                    <a:lnTo>
                      <a:pt x="75" y="305"/>
                    </a:lnTo>
                    <a:lnTo>
                      <a:pt x="79" y="305"/>
                    </a:lnTo>
                    <a:lnTo>
                      <a:pt x="79" y="300"/>
                    </a:lnTo>
                    <a:lnTo>
                      <a:pt x="84" y="300"/>
                    </a:lnTo>
                    <a:lnTo>
                      <a:pt x="84" y="295"/>
                    </a:lnTo>
                    <a:lnTo>
                      <a:pt x="89" y="295"/>
                    </a:lnTo>
                    <a:lnTo>
                      <a:pt x="93" y="290"/>
                    </a:lnTo>
                    <a:lnTo>
                      <a:pt x="89" y="290"/>
                    </a:lnTo>
                    <a:lnTo>
                      <a:pt x="89" y="285"/>
                    </a:lnTo>
                    <a:lnTo>
                      <a:pt x="98" y="280"/>
                    </a:lnTo>
                    <a:lnTo>
                      <a:pt x="103" y="280"/>
                    </a:lnTo>
                    <a:lnTo>
                      <a:pt x="107" y="275"/>
                    </a:lnTo>
                    <a:lnTo>
                      <a:pt x="112" y="275"/>
                    </a:lnTo>
                    <a:lnTo>
                      <a:pt x="116" y="270"/>
                    </a:lnTo>
                    <a:lnTo>
                      <a:pt x="121" y="270"/>
                    </a:lnTo>
                    <a:lnTo>
                      <a:pt x="121" y="265"/>
                    </a:lnTo>
                    <a:lnTo>
                      <a:pt x="126" y="265"/>
                    </a:lnTo>
                    <a:lnTo>
                      <a:pt x="130" y="265"/>
                    </a:lnTo>
                    <a:lnTo>
                      <a:pt x="130" y="260"/>
                    </a:lnTo>
                    <a:lnTo>
                      <a:pt x="130" y="255"/>
                    </a:lnTo>
                    <a:lnTo>
                      <a:pt x="130" y="249"/>
                    </a:lnTo>
                    <a:lnTo>
                      <a:pt x="135" y="249"/>
                    </a:lnTo>
                    <a:lnTo>
                      <a:pt x="149" y="255"/>
                    </a:lnTo>
                    <a:lnTo>
                      <a:pt x="154" y="255"/>
                    </a:lnTo>
                    <a:lnTo>
                      <a:pt x="158" y="249"/>
                    </a:lnTo>
                    <a:lnTo>
                      <a:pt x="163" y="249"/>
                    </a:lnTo>
                    <a:lnTo>
                      <a:pt x="168" y="244"/>
                    </a:lnTo>
                    <a:lnTo>
                      <a:pt x="177" y="244"/>
                    </a:lnTo>
                    <a:lnTo>
                      <a:pt x="177" y="239"/>
                    </a:lnTo>
                    <a:lnTo>
                      <a:pt x="186" y="239"/>
                    </a:lnTo>
                    <a:lnTo>
                      <a:pt x="186" y="234"/>
                    </a:lnTo>
                    <a:lnTo>
                      <a:pt x="191" y="234"/>
                    </a:lnTo>
                    <a:lnTo>
                      <a:pt x="200" y="229"/>
                    </a:lnTo>
                    <a:lnTo>
                      <a:pt x="205" y="229"/>
                    </a:lnTo>
                    <a:lnTo>
                      <a:pt x="209" y="224"/>
                    </a:lnTo>
                    <a:lnTo>
                      <a:pt x="214" y="224"/>
                    </a:lnTo>
                    <a:lnTo>
                      <a:pt x="219" y="219"/>
                    </a:lnTo>
                    <a:lnTo>
                      <a:pt x="223" y="219"/>
                    </a:lnTo>
                    <a:lnTo>
                      <a:pt x="228" y="214"/>
                    </a:lnTo>
                    <a:lnTo>
                      <a:pt x="247" y="209"/>
                    </a:lnTo>
                    <a:lnTo>
                      <a:pt x="251" y="204"/>
                    </a:lnTo>
                    <a:lnTo>
                      <a:pt x="256" y="204"/>
                    </a:lnTo>
                    <a:lnTo>
                      <a:pt x="261" y="199"/>
                    </a:lnTo>
                    <a:lnTo>
                      <a:pt x="265" y="199"/>
                    </a:lnTo>
                    <a:lnTo>
                      <a:pt x="270" y="194"/>
                    </a:lnTo>
                    <a:lnTo>
                      <a:pt x="275" y="194"/>
                    </a:lnTo>
                    <a:lnTo>
                      <a:pt x="275" y="188"/>
                    </a:lnTo>
                    <a:lnTo>
                      <a:pt x="279" y="188"/>
                    </a:lnTo>
                    <a:lnTo>
                      <a:pt x="284" y="188"/>
                    </a:lnTo>
                    <a:lnTo>
                      <a:pt x="288" y="183"/>
                    </a:lnTo>
                    <a:lnTo>
                      <a:pt x="293" y="183"/>
                    </a:lnTo>
                    <a:lnTo>
                      <a:pt x="298" y="178"/>
                    </a:lnTo>
                    <a:lnTo>
                      <a:pt x="302" y="178"/>
                    </a:lnTo>
                    <a:lnTo>
                      <a:pt x="307" y="173"/>
                    </a:lnTo>
                    <a:lnTo>
                      <a:pt x="312" y="173"/>
                    </a:lnTo>
                    <a:lnTo>
                      <a:pt x="316" y="173"/>
                    </a:lnTo>
                    <a:lnTo>
                      <a:pt x="321" y="173"/>
                    </a:lnTo>
                    <a:lnTo>
                      <a:pt x="326" y="173"/>
                    </a:lnTo>
                    <a:lnTo>
                      <a:pt x="326" y="178"/>
                    </a:lnTo>
                    <a:lnTo>
                      <a:pt x="330" y="178"/>
                    </a:lnTo>
                    <a:lnTo>
                      <a:pt x="335" y="178"/>
                    </a:lnTo>
                    <a:lnTo>
                      <a:pt x="340" y="183"/>
                    </a:lnTo>
                    <a:lnTo>
                      <a:pt x="344" y="183"/>
                    </a:lnTo>
                    <a:lnTo>
                      <a:pt x="344" y="194"/>
                    </a:lnTo>
                    <a:lnTo>
                      <a:pt x="349" y="199"/>
                    </a:lnTo>
                    <a:lnTo>
                      <a:pt x="354" y="199"/>
                    </a:lnTo>
                    <a:lnTo>
                      <a:pt x="363" y="194"/>
                    </a:lnTo>
                    <a:lnTo>
                      <a:pt x="372" y="194"/>
                    </a:lnTo>
                    <a:lnTo>
                      <a:pt x="377" y="194"/>
                    </a:lnTo>
                    <a:lnTo>
                      <a:pt x="381" y="194"/>
                    </a:lnTo>
                    <a:lnTo>
                      <a:pt x="381" y="188"/>
                    </a:lnTo>
                    <a:lnTo>
                      <a:pt x="386" y="188"/>
                    </a:lnTo>
                    <a:lnTo>
                      <a:pt x="391" y="183"/>
                    </a:lnTo>
                    <a:lnTo>
                      <a:pt x="395" y="183"/>
                    </a:lnTo>
                    <a:lnTo>
                      <a:pt x="395" y="178"/>
                    </a:lnTo>
                    <a:lnTo>
                      <a:pt x="400" y="178"/>
                    </a:lnTo>
                    <a:lnTo>
                      <a:pt x="405" y="178"/>
                    </a:lnTo>
                    <a:lnTo>
                      <a:pt x="409" y="173"/>
                    </a:lnTo>
                    <a:lnTo>
                      <a:pt x="419" y="168"/>
                    </a:lnTo>
                    <a:lnTo>
                      <a:pt x="423" y="163"/>
                    </a:lnTo>
                    <a:lnTo>
                      <a:pt x="433" y="158"/>
                    </a:lnTo>
                    <a:lnTo>
                      <a:pt x="437" y="158"/>
                    </a:lnTo>
                    <a:lnTo>
                      <a:pt x="442" y="153"/>
                    </a:lnTo>
                    <a:lnTo>
                      <a:pt x="447" y="153"/>
                    </a:lnTo>
                    <a:lnTo>
                      <a:pt x="456" y="148"/>
                    </a:lnTo>
                    <a:lnTo>
                      <a:pt x="465" y="138"/>
                    </a:lnTo>
                    <a:lnTo>
                      <a:pt x="470" y="138"/>
                    </a:lnTo>
                    <a:lnTo>
                      <a:pt x="474" y="138"/>
                    </a:lnTo>
                    <a:lnTo>
                      <a:pt x="474" y="133"/>
                    </a:lnTo>
                    <a:lnTo>
                      <a:pt x="479" y="133"/>
                    </a:lnTo>
                    <a:lnTo>
                      <a:pt x="484" y="133"/>
                    </a:lnTo>
                    <a:lnTo>
                      <a:pt x="488" y="127"/>
                    </a:lnTo>
                    <a:lnTo>
                      <a:pt x="493" y="127"/>
                    </a:lnTo>
                    <a:lnTo>
                      <a:pt x="498" y="122"/>
                    </a:lnTo>
                    <a:lnTo>
                      <a:pt x="502" y="117"/>
                    </a:lnTo>
                    <a:lnTo>
                      <a:pt x="507" y="117"/>
                    </a:lnTo>
                    <a:lnTo>
                      <a:pt x="516" y="112"/>
                    </a:lnTo>
                    <a:lnTo>
                      <a:pt x="521" y="107"/>
                    </a:lnTo>
                    <a:lnTo>
                      <a:pt x="526" y="107"/>
                    </a:lnTo>
                    <a:lnTo>
                      <a:pt x="530" y="102"/>
                    </a:lnTo>
                    <a:lnTo>
                      <a:pt x="535" y="102"/>
                    </a:lnTo>
                    <a:lnTo>
                      <a:pt x="535" y="97"/>
                    </a:lnTo>
                    <a:lnTo>
                      <a:pt x="540" y="97"/>
                    </a:lnTo>
                    <a:lnTo>
                      <a:pt x="544" y="97"/>
                    </a:lnTo>
                    <a:lnTo>
                      <a:pt x="549" y="92"/>
                    </a:lnTo>
                    <a:lnTo>
                      <a:pt x="553" y="92"/>
                    </a:lnTo>
                    <a:lnTo>
                      <a:pt x="558" y="87"/>
                    </a:lnTo>
                    <a:lnTo>
                      <a:pt x="563" y="87"/>
                    </a:lnTo>
                    <a:lnTo>
                      <a:pt x="567" y="82"/>
                    </a:lnTo>
                    <a:lnTo>
                      <a:pt x="572" y="82"/>
                    </a:lnTo>
                    <a:lnTo>
                      <a:pt x="577" y="77"/>
                    </a:lnTo>
                    <a:lnTo>
                      <a:pt x="581" y="72"/>
                    </a:lnTo>
                    <a:lnTo>
                      <a:pt x="586" y="72"/>
                    </a:lnTo>
                    <a:lnTo>
                      <a:pt x="591" y="66"/>
                    </a:lnTo>
                    <a:lnTo>
                      <a:pt x="595" y="61"/>
                    </a:lnTo>
                    <a:lnTo>
                      <a:pt x="600" y="61"/>
                    </a:lnTo>
                    <a:lnTo>
                      <a:pt x="619" y="46"/>
                    </a:lnTo>
                    <a:lnTo>
                      <a:pt x="623" y="46"/>
                    </a:lnTo>
                    <a:lnTo>
                      <a:pt x="628" y="46"/>
                    </a:lnTo>
                    <a:lnTo>
                      <a:pt x="628" y="41"/>
                    </a:lnTo>
                    <a:lnTo>
                      <a:pt x="632" y="41"/>
                    </a:lnTo>
                    <a:lnTo>
                      <a:pt x="637" y="36"/>
                    </a:lnTo>
                    <a:lnTo>
                      <a:pt x="642" y="31"/>
                    </a:lnTo>
                    <a:lnTo>
                      <a:pt x="646" y="31"/>
                    </a:lnTo>
                    <a:lnTo>
                      <a:pt x="651" y="26"/>
                    </a:lnTo>
                    <a:lnTo>
                      <a:pt x="656" y="26"/>
                    </a:lnTo>
                    <a:lnTo>
                      <a:pt x="656" y="21"/>
                    </a:lnTo>
                    <a:lnTo>
                      <a:pt x="660" y="21"/>
                    </a:lnTo>
                    <a:lnTo>
                      <a:pt x="665" y="21"/>
                    </a:lnTo>
                    <a:lnTo>
                      <a:pt x="665" y="16"/>
                    </a:lnTo>
                    <a:lnTo>
                      <a:pt x="670" y="16"/>
                    </a:lnTo>
                    <a:lnTo>
                      <a:pt x="670" y="11"/>
                    </a:lnTo>
                    <a:lnTo>
                      <a:pt x="674" y="11"/>
                    </a:lnTo>
                    <a:lnTo>
                      <a:pt x="679" y="5"/>
                    </a:lnTo>
                    <a:lnTo>
                      <a:pt x="684" y="0"/>
                    </a:lnTo>
                    <a:lnTo>
                      <a:pt x="688" y="0"/>
                    </a:lnTo>
                    <a:close/>
                  </a:path>
                </a:pathLst>
              </a:custGeom>
              <a:solidFill>
                <a:srgbClr val="FFCC9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89" name="Freeform 100"/>
              <p:cNvSpPr>
                <a:spLocks/>
              </p:cNvSpPr>
              <p:nvPr/>
            </p:nvSpPr>
            <p:spPr bwMode="auto">
              <a:xfrm>
                <a:off x="1332" y="2576"/>
                <a:ext cx="744" cy="1464"/>
              </a:xfrm>
              <a:custGeom>
                <a:avLst/>
                <a:gdLst>
                  <a:gd name="T0" fmla="*/ 669 w 744"/>
                  <a:gd name="T1" fmla="*/ 223 h 1464"/>
                  <a:gd name="T2" fmla="*/ 679 w 744"/>
                  <a:gd name="T3" fmla="*/ 300 h 1464"/>
                  <a:gd name="T4" fmla="*/ 688 w 744"/>
                  <a:gd name="T5" fmla="*/ 351 h 1464"/>
                  <a:gd name="T6" fmla="*/ 693 w 744"/>
                  <a:gd name="T7" fmla="*/ 381 h 1464"/>
                  <a:gd name="T8" fmla="*/ 688 w 744"/>
                  <a:gd name="T9" fmla="*/ 417 h 1464"/>
                  <a:gd name="T10" fmla="*/ 674 w 744"/>
                  <a:gd name="T11" fmla="*/ 452 h 1464"/>
                  <a:gd name="T12" fmla="*/ 702 w 744"/>
                  <a:gd name="T13" fmla="*/ 483 h 1464"/>
                  <a:gd name="T14" fmla="*/ 739 w 744"/>
                  <a:gd name="T15" fmla="*/ 508 h 1464"/>
                  <a:gd name="T16" fmla="*/ 739 w 744"/>
                  <a:gd name="T17" fmla="*/ 549 h 1464"/>
                  <a:gd name="T18" fmla="*/ 725 w 744"/>
                  <a:gd name="T19" fmla="*/ 589 h 1464"/>
                  <a:gd name="T20" fmla="*/ 697 w 744"/>
                  <a:gd name="T21" fmla="*/ 620 h 1464"/>
                  <a:gd name="T22" fmla="*/ 683 w 744"/>
                  <a:gd name="T23" fmla="*/ 676 h 1464"/>
                  <a:gd name="T24" fmla="*/ 660 w 744"/>
                  <a:gd name="T25" fmla="*/ 691 h 1464"/>
                  <a:gd name="T26" fmla="*/ 637 w 744"/>
                  <a:gd name="T27" fmla="*/ 635 h 1464"/>
                  <a:gd name="T28" fmla="*/ 618 w 744"/>
                  <a:gd name="T29" fmla="*/ 595 h 1464"/>
                  <a:gd name="T30" fmla="*/ 586 w 744"/>
                  <a:gd name="T31" fmla="*/ 600 h 1464"/>
                  <a:gd name="T32" fmla="*/ 548 w 744"/>
                  <a:gd name="T33" fmla="*/ 589 h 1464"/>
                  <a:gd name="T34" fmla="*/ 535 w 744"/>
                  <a:gd name="T35" fmla="*/ 640 h 1464"/>
                  <a:gd name="T36" fmla="*/ 525 w 744"/>
                  <a:gd name="T37" fmla="*/ 686 h 1464"/>
                  <a:gd name="T38" fmla="*/ 507 w 744"/>
                  <a:gd name="T39" fmla="*/ 732 h 1464"/>
                  <a:gd name="T40" fmla="*/ 502 w 744"/>
                  <a:gd name="T41" fmla="*/ 772 h 1464"/>
                  <a:gd name="T42" fmla="*/ 493 w 744"/>
                  <a:gd name="T43" fmla="*/ 874 h 1464"/>
                  <a:gd name="T44" fmla="*/ 483 w 744"/>
                  <a:gd name="T45" fmla="*/ 996 h 1464"/>
                  <a:gd name="T46" fmla="*/ 516 w 744"/>
                  <a:gd name="T47" fmla="*/ 1189 h 1464"/>
                  <a:gd name="T48" fmla="*/ 535 w 744"/>
                  <a:gd name="T49" fmla="*/ 1418 h 1464"/>
                  <a:gd name="T50" fmla="*/ 488 w 744"/>
                  <a:gd name="T51" fmla="*/ 1428 h 1464"/>
                  <a:gd name="T52" fmla="*/ 442 w 744"/>
                  <a:gd name="T53" fmla="*/ 1443 h 1464"/>
                  <a:gd name="T54" fmla="*/ 386 w 744"/>
                  <a:gd name="T55" fmla="*/ 1449 h 1464"/>
                  <a:gd name="T56" fmla="*/ 335 w 744"/>
                  <a:gd name="T57" fmla="*/ 1454 h 1464"/>
                  <a:gd name="T58" fmla="*/ 316 w 744"/>
                  <a:gd name="T59" fmla="*/ 1454 h 1464"/>
                  <a:gd name="T60" fmla="*/ 279 w 744"/>
                  <a:gd name="T61" fmla="*/ 1454 h 1464"/>
                  <a:gd name="T62" fmla="*/ 242 w 744"/>
                  <a:gd name="T63" fmla="*/ 1423 h 1464"/>
                  <a:gd name="T64" fmla="*/ 237 w 744"/>
                  <a:gd name="T65" fmla="*/ 1240 h 1464"/>
                  <a:gd name="T66" fmla="*/ 279 w 744"/>
                  <a:gd name="T67" fmla="*/ 1133 h 1464"/>
                  <a:gd name="T68" fmla="*/ 311 w 744"/>
                  <a:gd name="T69" fmla="*/ 1088 h 1464"/>
                  <a:gd name="T70" fmla="*/ 297 w 744"/>
                  <a:gd name="T71" fmla="*/ 1032 h 1464"/>
                  <a:gd name="T72" fmla="*/ 284 w 744"/>
                  <a:gd name="T73" fmla="*/ 971 h 1464"/>
                  <a:gd name="T74" fmla="*/ 246 w 744"/>
                  <a:gd name="T75" fmla="*/ 986 h 1464"/>
                  <a:gd name="T76" fmla="*/ 200 w 744"/>
                  <a:gd name="T77" fmla="*/ 1001 h 1464"/>
                  <a:gd name="T78" fmla="*/ 153 w 744"/>
                  <a:gd name="T79" fmla="*/ 1001 h 1464"/>
                  <a:gd name="T80" fmla="*/ 130 w 744"/>
                  <a:gd name="T81" fmla="*/ 955 h 1464"/>
                  <a:gd name="T82" fmla="*/ 116 w 744"/>
                  <a:gd name="T83" fmla="*/ 920 h 1464"/>
                  <a:gd name="T84" fmla="*/ 116 w 744"/>
                  <a:gd name="T85" fmla="*/ 879 h 1464"/>
                  <a:gd name="T86" fmla="*/ 88 w 744"/>
                  <a:gd name="T87" fmla="*/ 844 h 1464"/>
                  <a:gd name="T88" fmla="*/ 88 w 744"/>
                  <a:gd name="T89" fmla="*/ 823 h 1464"/>
                  <a:gd name="T90" fmla="*/ 74 w 744"/>
                  <a:gd name="T91" fmla="*/ 783 h 1464"/>
                  <a:gd name="T92" fmla="*/ 74 w 744"/>
                  <a:gd name="T93" fmla="*/ 747 h 1464"/>
                  <a:gd name="T94" fmla="*/ 65 w 744"/>
                  <a:gd name="T95" fmla="*/ 722 h 1464"/>
                  <a:gd name="T96" fmla="*/ 51 w 744"/>
                  <a:gd name="T97" fmla="*/ 671 h 1464"/>
                  <a:gd name="T98" fmla="*/ 19 w 744"/>
                  <a:gd name="T99" fmla="*/ 595 h 1464"/>
                  <a:gd name="T100" fmla="*/ 5 w 744"/>
                  <a:gd name="T101" fmla="*/ 528 h 1464"/>
                  <a:gd name="T102" fmla="*/ 191 w 744"/>
                  <a:gd name="T103" fmla="*/ 310 h 1464"/>
                  <a:gd name="T104" fmla="*/ 502 w 744"/>
                  <a:gd name="T105" fmla="*/ 5 h 1464"/>
                  <a:gd name="T106" fmla="*/ 516 w 744"/>
                  <a:gd name="T107" fmla="*/ 46 h 1464"/>
                  <a:gd name="T108" fmla="*/ 535 w 744"/>
                  <a:gd name="T109" fmla="*/ 61 h 1464"/>
                  <a:gd name="T110" fmla="*/ 539 w 744"/>
                  <a:gd name="T111" fmla="*/ 112 h 1464"/>
                  <a:gd name="T112" fmla="*/ 525 w 744"/>
                  <a:gd name="T113" fmla="*/ 178 h 1464"/>
                  <a:gd name="T114" fmla="*/ 567 w 744"/>
                  <a:gd name="T115" fmla="*/ 198 h 1464"/>
                  <a:gd name="T116" fmla="*/ 604 w 744"/>
                  <a:gd name="T117" fmla="*/ 213 h 1464"/>
                  <a:gd name="T118" fmla="*/ 641 w 744"/>
                  <a:gd name="T119" fmla="*/ 188 h 146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44"/>
                  <a:gd name="T181" fmla="*/ 0 h 1464"/>
                  <a:gd name="T182" fmla="*/ 744 w 744"/>
                  <a:gd name="T183" fmla="*/ 1464 h 146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44" h="1464">
                    <a:moveTo>
                      <a:pt x="660" y="178"/>
                    </a:moveTo>
                    <a:lnTo>
                      <a:pt x="660" y="183"/>
                    </a:lnTo>
                    <a:lnTo>
                      <a:pt x="660" y="188"/>
                    </a:lnTo>
                    <a:lnTo>
                      <a:pt x="665" y="188"/>
                    </a:lnTo>
                    <a:lnTo>
                      <a:pt x="665" y="193"/>
                    </a:lnTo>
                    <a:lnTo>
                      <a:pt x="665" y="198"/>
                    </a:lnTo>
                    <a:lnTo>
                      <a:pt x="665" y="203"/>
                    </a:lnTo>
                    <a:lnTo>
                      <a:pt x="665" y="208"/>
                    </a:lnTo>
                    <a:lnTo>
                      <a:pt x="665" y="213"/>
                    </a:lnTo>
                    <a:lnTo>
                      <a:pt x="669" y="213"/>
                    </a:lnTo>
                    <a:lnTo>
                      <a:pt x="669" y="218"/>
                    </a:lnTo>
                    <a:lnTo>
                      <a:pt x="669" y="223"/>
                    </a:lnTo>
                    <a:lnTo>
                      <a:pt x="669" y="229"/>
                    </a:lnTo>
                    <a:lnTo>
                      <a:pt x="669" y="234"/>
                    </a:lnTo>
                    <a:lnTo>
                      <a:pt x="669" y="239"/>
                    </a:lnTo>
                    <a:lnTo>
                      <a:pt x="674" y="239"/>
                    </a:lnTo>
                    <a:lnTo>
                      <a:pt x="669" y="239"/>
                    </a:lnTo>
                    <a:lnTo>
                      <a:pt x="674" y="239"/>
                    </a:lnTo>
                    <a:lnTo>
                      <a:pt x="674" y="244"/>
                    </a:lnTo>
                    <a:lnTo>
                      <a:pt x="674" y="249"/>
                    </a:lnTo>
                    <a:lnTo>
                      <a:pt x="679" y="284"/>
                    </a:lnTo>
                    <a:lnTo>
                      <a:pt x="679" y="290"/>
                    </a:lnTo>
                    <a:lnTo>
                      <a:pt x="679" y="295"/>
                    </a:lnTo>
                    <a:lnTo>
                      <a:pt x="679" y="300"/>
                    </a:lnTo>
                    <a:lnTo>
                      <a:pt x="683" y="300"/>
                    </a:lnTo>
                    <a:lnTo>
                      <a:pt x="683" y="305"/>
                    </a:lnTo>
                    <a:lnTo>
                      <a:pt x="683" y="310"/>
                    </a:lnTo>
                    <a:lnTo>
                      <a:pt x="683" y="315"/>
                    </a:lnTo>
                    <a:lnTo>
                      <a:pt x="683" y="320"/>
                    </a:lnTo>
                    <a:lnTo>
                      <a:pt x="683" y="325"/>
                    </a:lnTo>
                    <a:lnTo>
                      <a:pt x="683" y="330"/>
                    </a:lnTo>
                    <a:lnTo>
                      <a:pt x="683" y="335"/>
                    </a:lnTo>
                    <a:lnTo>
                      <a:pt x="688" y="335"/>
                    </a:lnTo>
                    <a:lnTo>
                      <a:pt x="688" y="340"/>
                    </a:lnTo>
                    <a:lnTo>
                      <a:pt x="688" y="345"/>
                    </a:lnTo>
                    <a:lnTo>
                      <a:pt x="688" y="351"/>
                    </a:lnTo>
                    <a:lnTo>
                      <a:pt x="693" y="351"/>
                    </a:lnTo>
                    <a:lnTo>
                      <a:pt x="693" y="356"/>
                    </a:lnTo>
                    <a:lnTo>
                      <a:pt x="693" y="361"/>
                    </a:lnTo>
                    <a:lnTo>
                      <a:pt x="693" y="366"/>
                    </a:lnTo>
                    <a:lnTo>
                      <a:pt x="693" y="371"/>
                    </a:lnTo>
                    <a:lnTo>
                      <a:pt x="693" y="376"/>
                    </a:lnTo>
                    <a:lnTo>
                      <a:pt x="697" y="376"/>
                    </a:lnTo>
                    <a:lnTo>
                      <a:pt x="693" y="376"/>
                    </a:lnTo>
                    <a:lnTo>
                      <a:pt x="697" y="376"/>
                    </a:lnTo>
                    <a:lnTo>
                      <a:pt x="693" y="376"/>
                    </a:lnTo>
                    <a:lnTo>
                      <a:pt x="697" y="376"/>
                    </a:lnTo>
                    <a:lnTo>
                      <a:pt x="693" y="381"/>
                    </a:lnTo>
                    <a:lnTo>
                      <a:pt x="697" y="381"/>
                    </a:lnTo>
                    <a:lnTo>
                      <a:pt x="693" y="381"/>
                    </a:lnTo>
                    <a:lnTo>
                      <a:pt x="697" y="386"/>
                    </a:lnTo>
                    <a:lnTo>
                      <a:pt x="697" y="391"/>
                    </a:lnTo>
                    <a:lnTo>
                      <a:pt x="697" y="396"/>
                    </a:lnTo>
                    <a:lnTo>
                      <a:pt x="702" y="396"/>
                    </a:lnTo>
                    <a:lnTo>
                      <a:pt x="697" y="396"/>
                    </a:lnTo>
                    <a:lnTo>
                      <a:pt x="697" y="401"/>
                    </a:lnTo>
                    <a:lnTo>
                      <a:pt x="697" y="406"/>
                    </a:lnTo>
                    <a:lnTo>
                      <a:pt x="697" y="412"/>
                    </a:lnTo>
                    <a:lnTo>
                      <a:pt x="693" y="412"/>
                    </a:lnTo>
                    <a:lnTo>
                      <a:pt x="688" y="417"/>
                    </a:lnTo>
                    <a:lnTo>
                      <a:pt x="688" y="422"/>
                    </a:lnTo>
                    <a:lnTo>
                      <a:pt x="693" y="422"/>
                    </a:lnTo>
                    <a:lnTo>
                      <a:pt x="693" y="427"/>
                    </a:lnTo>
                    <a:lnTo>
                      <a:pt x="688" y="427"/>
                    </a:lnTo>
                    <a:lnTo>
                      <a:pt x="683" y="427"/>
                    </a:lnTo>
                    <a:lnTo>
                      <a:pt x="683" y="432"/>
                    </a:lnTo>
                    <a:lnTo>
                      <a:pt x="683" y="437"/>
                    </a:lnTo>
                    <a:lnTo>
                      <a:pt x="679" y="437"/>
                    </a:lnTo>
                    <a:lnTo>
                      <a:pt x="679" y="442"/>
                    </a:lnTo>
                    <a:lnTo>
                      <a:pt x="674" y="442"/>
                    </a:lnTo>
                    <a:lnTo>
                      <a:pt x="674" y="447"/>
                    </a:lnTo>
                    <a:lnTo>
                      <a:pt x="674" y="452"/>
                    </a:lnTo>
                    <a:lnTo>
                      <a:pt x="679" y="452"/>
                    </a:lnTo>
                    <a:lnTo>
                      <a:pt x="679" y="457"/>
                    </a:lnTo>
                    <a:lnTo>
                      <a:pt x="683" y="457"/>
                    </a:lnTo>
                    <a:lnTo>
                      <a:pt x="688" y="457"/>
                    </a:lnTo>
                    <a:lnTo>
                      <a:pt x="688" y="462"/>
                    </a:lnTo>
                    <a:lnTo>
                      <a:pt x="688" y="467"/>
                    </a:lnTo>
                    <a:lnTo>
                      <a:pt x="693" y="467"/>
                    </a:lnTo>
                    <a:lnTo>
                      <a:pt x="693" y="473"/>
                    </a:lnTo>
                    <a:lnTo>
                      <a:pt x="697" y="473"/>
                    </a:lnTo>
                    <a:lnTo>
                      <a:pt x="697" y="478"/>
                    </a:lnTo>
                    <a:lnTo>
                      <a:pt x="702" y="478"/>
                    </a:lnTo>
                    <a:lnTo>
                      <a:pt x="702" y="483"/>
                    </a:lnTo>
                    <a:lnTo>
                      <a:pt x="707" y="483"/>
                    </a:lnTo>
                    <a:lnTo>
                      <a:pt x="711" y="483"/>
                    </a:lnTo>
                    <a:lnTo>
                      <a:pt x="716" y="483"/>
                    </a:lnTo>
                    <a:lnTo>
                      <a:pt x="721" y="483"/>
                    </a:lnTo>
                    <a:lnTo>
                      <a:pt x="721" y="488"/>
                    </a:lnTo>
                    <a:lnTo>
                      <a:pt x="721" y="493"/>
                    </a:lnTo>
                    <a:lnTo>
                      <a:pt x="721" y="498"/>
                    </a:lnTo>
                    <a:lnTo>
                      <a:pt x="725" y="498"/>
                    </a:lnTo>
                    <a:lnTo>
                      <a:pt x="730" y="498"/>
                    </a:lnTo>
                    <a:lnTo>
                      <a:pt x="734" y="503"/>
                    </a:lnTo>
                    <a:lnTo>
                      <a:pt x="734" y="508"/>
                    </a:lnTo>
                    <a:lnTo>
                      <a:pt x="739" y="508"/>
                    </a:lnTo>
                    <a:lnTo>
                      <a:pt x="739" y="513"/>
                    </a:lnTo>
                    <a:lnTo>
                      <a:pt x="739" y="518"/>
                    </a:lnTo>
                    <a:lnTo>
                      <a:pt x="739" y="523"/>
                    </a:lnTo>
                    <a:lnTo>
                      <a:pt x="739" y="528"/>
                    </a:lnTo>
                    <a:lnTo>
                      <a:pt x="739" y="534"/>
                    </a:lnTo>
                    <a:lnTo>
                      <a:pt x="739" y="539"/>
                    </a:lnTo>
                    <a:lnTo>
                      <a:pt x="744" y="539"/>
                    </a:lnTo>
                    <a:lnTo>
                      <a:pt x="739" y="539"/>
                    </a:lnTo>
                    <a:lnTo>
                      <a:pt x="744" y="539"/>
                    </a:lnTo>
                    <a:lnTo>
                      <a:pt x="739" y="539"/>
                    </a:lnTo>
                    <a:lnTo>
                      <a:pt x="739" y="544"/>
                    </a:lnTo>
                    <a:lnTo>
                      <a:pt x="739" y="549"/>
                    </a:lnTo>
                    <a:lnTo>
                      <a:pt x="739" y="554"/>
                    </a:lnTo>
                    <a:lnTo>
                      <a:pt x="734" y="554"/>
                    </a:lnTo>
                    <a:lnTo>
                      <a:pt x="734" y="559"/>
                    </a:lnTo>
                    <a:lnTo>
                      <a:pt x="734" y="569"/>
                    </a:lnTo>
                    <a:lnTo>
                      <a:pt x="730" y="569"/>
                    </a:lnTo>
                    <a:lnTo>
                      <a:pt x="730" y="574"/>
                    </a:lnTo>
                    <a:lnTo>
                      <a:pt x="730" y="579"/>
                    </a:lnTo>
                    <a:lnTo>
                      <a:pt x="725" y="579"/>
                    </a:lnTo>
                    <a:lnTo>
                      <a:pt x="725" y="584"/>
                    </a:lnTo>
                    <a:lnTo>
                      <a:pt x="730" y="584"/>
                    </a:lnTo>
                    <a:lnTo>
                      <a:pt x="730" y="589"/>
                    </a:lnTo>
                    <a:lnTo>
                      <a:pt x="725" y="589"/>
                    </a:lnTo>
                    <a:lnTo>
                      <a:pt x="725" y="595"/>
                    </a:lnTo>
                    <a:lnTo>
                      <a:pt x="721" y="595"/>
                    </a:lnTo>
                    <a:lnTo>
                      <a:pt x="716" y="595"/>
                    </a:lnTo>
                    <a:lnTo>
                      <a:pt x="716" y="600"/>
                    </a:lnTo>
                    <a:lnTo>
                      <a:pt x="711" y="600"/>
                    </a:lnTo>
                    <a:lnTo>
                      <a:pt x="711" y="605"/>
                    </a:lnTo>
                    <a:lnTo>
                      <a:pt x="707" y="605"/>
                    </a:lnTo>
                    <a:lnTo>
                      <a:pt x="707" y="610"/>
                    </a:lnTo>
                    <a:lnTo>
                      <a:pt x="707" y="615"/>
                    </a:lnTo>
                    <a:lnTo>
                      <a:pt x="707" y="620"/>
                    </a:lnTo>
                    <a:lnTo>
                      <a:pt x="702" y="620"/>
                    </a:lnTo>
                    <a:lnTo>
                      <a:pt x="697" y="620"/>
                    </a:lnTo>
                    <a:lnTo>
                      <a:pt x="697" y="625"/>
                    </a:lnTo>
                    <a:lnTo>
                      <a:pt x="693" y="630"/>
                    </a:lnTo>
                    <a:lnTo>
                      <a:pt x="688" y="635"/>
                    </a:lnTo>
                    <a:lnTo>
                      <a:pt x="688" y="640"/>
                    </a:lnTo>
                    <a:lnTo>
                      <a:pt x="683" y="640"/>
                    </a:lnTo>
                    <a:lnTo>
                      <a:pt x="683" y="645"/>
                    </a:lnTo>
                    <a:lnTo>
                      <a:pt x="683" y="650"/>
                    </a:lnTo>
                    <a:lnTo>
                      <a:pt x="683" y="656"/>
                    </a:lnTo>
                    <a:lnTo>
                      <a:pt x="683" y="661"/>
                    </a:lnTo>
                    <a:lnTo>
                      <a:pt x="683" y="666"/>
                    </a:lnTo>
                    <a:lnTo>
                      <a:pt x="683" y="671"/>
                    </a:lnTo>
                    <a:lnTo>
                      <a:pt x="683" y="676"/>
                    </a:lnTo>
                    <a:lnTo>
                      <a:pt x="683" y="681"/>
                    </a:lnTo>
                    <a:lnTo>
                      <a:pt x="688" y="681"/>
                    </a:lnTo>
                    <a:lnTo>
                      <a:pt x="688" y="686"/>
                    </a:lnTo>
                    <a:lnTo>
                      <a:pt x="683" y="686"/>
                    </a:lnTo>
                    <a:lnTo>
                      <a:pt x="679" y="686"/>
                    </a:lnTo>
                    <a:lnTo>
                      <a:pt x="674" y="686"/>
                    </a:lnTo>
                    <a:lnTo>
                      <a:pt x="674" y="691"/>
                    </a:lnTo>
                    <a:lnTo>
                      <a:pt x="669" y="691"/>
                    </a:lnTo>
                    <a:lnTo>
                      <a:pt x="665" y="691"/>
                    </a:lnTo>
                    <a:lnTo>
                      <a:pt x="660" y="691"/>
                    </a:lnTo>
                    <a:lnTo>
                      <a:pt x="660" y="696"/>
                    </a:lnTo>
                    <a:lnTo>
                      <a:pt x="660" y="691"/>
                    </a:lnTo>
                    <a:lnTo>
                      <a:pt x="655" y="686"/>
                    </a:lnTo>
                    <a:lnTo>
                      <a:pt x="655" y="681"/>
                    </a:lnTo>
                    <a:lnTo>
                      <a:pt x="651" y="676"/>
                    </a:lnTo>
                    <a:lnTo>
                      <a:pt x="651" y="671"/>
                    </a:lnTo>
                    <a:lnTo>
                      <a:pt x="646" y="671"/>
                    </a:lnTo>
                    <a:lnTo>
                      <a:pt x="641" y="666"/>
                    </a:lnTo>
                    <a:lnTo>
                      <a:pt x="641" y="661"/>
                    </a:lnTo>
                    <a:lnTo>
                      <a:pt x="637" y="656"/>
                    </a:lnTo>
                    <a:lnTo>
                      <a:pt x="641" y="650"/>
                    </a:lnTo>
                    <a:lnTo>
                      <a:pt x="641" y="645"/>
                    </a:lnTo>
                    <a:lnTo>
                      <a:pt x="637" y="640"/>
                    </a:lnTo>
                    <a:lnTo>
                      <a:pt x="637" y="635"/>
                    </a:lnTo>
                    <a:lnTo>
                      <a:pt x="632" y="635"/>
                    </a:lnTo>
                    <a:lnTo>
                      <a:pt x="632" y="630"/>
                    </a:lnTo>
                    <a:lnTo>
                      <a:pt x="632" y="625"/>
                    </a:lnTo>
                    <a:lnTo>
                      <a:pt x="632" y="620"/>
                    </a:lnTo>
                    <a:lnTo>
                      <a:pt x="632" y="615"/>
                    </a:lnTo>
                    <a:lnTo>
                      <a:pt x="632" y="610"/>
                    </a:lnTo>
                    <a:lnTo>
                      <a:pt x="632" y="605"/>
                    </a:lnTo>
                    <a:lnTo>
                      <a:pt x="628" y="610"/>
                    </a:lnTo>
                    <a:lnTo>
                      <a:pt x="628" y="605"/>
                    </a:lnTo>
                    <a:lnTo>
                      <a:pt x="628" y="600"/>
                    </a:lnTo>
                    <a:lnTo>
                      <a:pt x="623" y="600"/>
                    </a:lnTo>
                    <a:lnTo>
                      <a:pt x="618" y="595"/>
                    </a:lnTo>
                    <a:lnTo>
                      <a:pt x="618" y="589"/>
                    </a:lnTo>
                    <a:lnTo>
                      <a:pt x="614" y="589"/>
                    </a:lnTo>
                    <a:lnTo>
                      <a:pt x="609" y="589"/>
                    </a:lnTo>
                    <a:lnTo>
                      <a:pt x="609" y="595"/>
                    </a:lnTo>
                    <a:lnTo>
                      <a:pt x="604" y="595"/>
                    </a:lnTo>
                    <a:lnTo>
                      <a:pt x="604" y="600"/>
                    </a:lnTo>
                    <a:lnTo>
                      <a:pt x="600" y="600"/>
                    </a:lnTo>
                    <a:lnTo>
                      <a:pt x="595" y="600"/>
                    </a:lnTo>
                    <a:lnTo>
                      <a:pt x="595" y="595"/>
                    </a:lnTo>
                    <a:lnTo>
                      <a:pt x="590" y="595"/>
                    </a:lnTo>
                    <a:lnTo>
                      <a:pt x="590" y="600"/>
                    </a:lnTo>
                    <a:lnTo>
                      <a:pt x="586" y="600"/>
                    </a:lnTo>
                    <a:lnTo>
                      <a:pt x="581" y="600"/>
                    </a:lnTo>
                    <a:lnTo>
                      <a:pt x="576" y="605"/>
                    </a:lnTo>
                    <a:lnTo>
                      <a:pt x="572" y="605"/>
                    </a:lnTo>
                    <a:lnTo>
                      <a:pt x="572" y="600"/>
                    </a:lnTo>
                    <a:lnTo>
                      <a:pt x="567" y="600"/>
                    </a:lnTo>
                    <a:lnTo>
                      <a:pt x="562" y="600"/>
                    </a:lnTo>
                    <a:lnTo>
                      <a:pt x="562" y="595"/>
                    </a:lnTo>
                    <a:lnTo>
                      <a:pt x="558" y="600"/>
                    </a:lnTo>
                    <a:lnTo>
                      <a:pt x="553" y="600"/>
                    </a:lnTo>
                    <a:lnTo>
                      <a:pt x="553" y="595"/>
                    </a:lnTo>
                    <a:lnTo>
                      <a:pt x="548" y="595"/>
                    </a:lnTo>
                    <a:lnTo>
                      <a:pt x="548" y="589"/>
                    </a:lnTo>
                    <a:lnTo>
                      <a:pt x="548" y="595"/>
                    </a:lnTo>
                    <a:lnTo>
                      <a:pt x="548" y="600"/>
                    </a:lnTo>
                    <a:lnTo>
                      <a:pt x="548" y="605"/>
                    </a:lnTo>
                    <a:lnTo>
                      <a:pt x="548" y="610"/>
                    </a:lnTo>
                    <a:lnTo>
                      <a:pt x="544" y="610"/>
                    </a:lnTo>
                    <a:lnTo>
                      <a:pt x="544" y="615"/>
                    </a:lnTo>
                    <a:lnTo>
                      <a:pt x="544" y="620"/>
                    </a:lnTo>
                    <a:lnTo>
                      <a:pt x="539" y="620"/>
                    </a:lnTo>
                    <a:lnTo>
                      <a:pt x="539" y="625"/>
                    </a:lnTo>
                    <a:lnTo>
                      <a:pt x="539" y="630"/>
                    </a:lnTo>
                    <a:lnTo>
                      <a:pt x="535" y="635"/>
                    </a:lnTo>
                    <a:lnTo>
                      <a:pt x="535" y="640"/>
                    </a:lnTo>
                    <a:lnTo>
                      <a:pt x="539" y="645"/>
                    </a:lnTo>
                    <a:lnTo>
                      <a:pt x="535" y="645"/>
                    </a:lnTo>
                    <a:lnTo>
                      <a:pt x="535" y="650"/>
                    </a:lnTo>
                    <a:lnTo>
                      <a:pt x="535" y="656"/>
                    </a:lnTo>
                    <a:lnTo>
                      <a:pt x="530" y="656"/>
                    </a:lnTo>
                    <a:lnTo>
                      <a:pt x="530" y="661"/>
                    </a:lnTo>
                    <a:lnTo>
                      <a:pt x="530" y="666"/>
                    </a:lnTo>
                    <a:lnTo>
                      <a:pt x="530" y="671"/>
                    </a:lnTo>
                    <a:lnTo>
                      <a:pt x="530" y="676"/>
                    </a:lnTo>
                    <a:lnTo>
                      <a:pt x="530" y="681"/>
                    </a:lnTo>
                    <a:lnTo>
                      <a:pt x="525" y="681"/>
                    </a:lnTo>
                    <a:lnTo>
                      <a:pt x="525" y="686"/>
                    </a:lnTo>
                    <a:lnTo>
                      <a:pt x="525" y="691"/>
                    </a:lnTo>
                    <a:lnTo>
                      <a:pt x="521" y="691"/>
                    </a:lnTo>
                    <a:lnTo>
                      <a:pt x="521" y="696"/>
                    </a:lnTo>
                    <a:lnTo>
                      <a:pt x="516" y="696"/>
                    </a:lnTo>
                    <a:lnTo>
                      <a:pt x="516" y="701"/>
                    </a:lnTo>
                    <a:lnTo>
                      <a:pt x="516" y="706"/>
                    </a:lnTo>
                    <a:lnTo>
                      <a:pt x="516" y="711"/>
                    </a:lnTo>
                    <a:lnTo>
                      <a:pt x="511" y="717"/>
                    </a:lnTo>
                    <a:lnTo>
                      <a:pt x="511" y="722"/>
                    </a:lnTo>
                    <a:lnTo>
                      <a:pt x="507" y="722"/>
                    </a:lnTo>
                    <a:lnTo>
                      <a:pt x="507" y="727"/>
                    </a:lnTo>
                    <a:lnTo>
                      <a:pt x="507" y="732"/>
                    </a:lnTo>
                    <a:lnTo>
                      <a:pt x="502" y="732"/>
                    </a:lnTo>
                    <a:lnTo>
                      <a:pt x="502" y="737"/>
                    </a:lnTo>
                    <a:lnTo>
                      <a:pt x="497" y="737"/>
                    </a:lnTo>
                    <a:lnTo>
                      <a:pt x="497" y="742"/>
                    </a:lnTo>
                    <a:lnTo>
                      <a:pt x="502" y="742"/>
                    </a:lnTo>
                    <a:lnTo>
                      <a:pt x="497" y="747"/>
                    </a:lnTo>
                    <a:lnTo>
                      <a:pt x="497" y="752"/>
                    </a:lnTo>
                    <a:lnTo>
                      <a:pt x="497" y="757"/>
                    </a:lnTo>
                    <a:lnTo>
                      <a:pt x="497" y="762"/>
                    </a:lnTo>
                    <a:lnTo>
                      <a:pt x="497" y="767"/>
                    </a:lnTo>
                    <a:lnTo>
                      <a:pt x="502" y="767"/>
                    </a:lnTo>
                    <a:lnTo>
                      <a:pt x="502" y="772"/>
                    </a:lnTo>
                    <a:lnTo>
                      <a:pt x="502" y="778"/>
                    </a:lnTo>
                    <a:lnTo>
                      <a:pt x="497" y="783"/>
                    </a:lnTo>
                    <a:lnTo>
                      <a:pt x="497" y="798"/>
                    </a:lnTo>
                    <a:lnTo>
                      <a:pt x="497" y="803"/>
                    </a:lnTo>
                    <a:lnTo>
                      <a:pt x="497" y="808"/>
                    </a:lnTo>
                    <a:lnTo>
                      <a:pt x="497" y="813"/>
                    </a:lnTo>
                    <a:lnTo>
                      <a:pt x="497" y="818"/>
                    </a:lnTo>
                    <a:lnTo>
                      <a:pt x="497" y="823"/>
                    </a:lnTo>
                    <a:lnTo>
                      <a:pt x="497" y="828"/>
                    </a:lnTo>
                    <a:lnTo>
                      <a:pt x="497" y="833"/>
                    </a:lnTo>
                    <a:lnTo>
                      <a:pt x="493" y="869"/>
                    </a:lnTo>
                    <a:lnTo>
                      <a:pt x="493" y="874"/>
                    </a:lnTo>
                    <a:lnTo>
                      <a:pt x="493" y="879"/>
                    </a:lnTo>
                    <a:lnTo>
                      <a:pt x="493" y="884"/>
                    </a:lnTo>
                    <a:lnTo>
                      <a:pt x="493" y="889"/>
                    </a:lnTo>
                    <a:lnTo>
                      <a:pt x="493" y="894"/>
                    </a:lnTo>
                    <a:lnTo>
                      <a:pt x="488" y="920"/>
                    </a:lnTo>
                    <a:lnTo>
                      <a:pt x="488" y="930"/>
                    </a:lnTo>
                    <a:lnTo>
                      <a:pt x="488" y="935"/>
                    </a:lnTo>
                    <a:lnTo>
                      <a:pt x="488" y="950"/>
                    </a:lnTo>
                    <a:lnTo>
                      <a:pt x="488" y="966"/>
                    </a:lnTo>
                    <a:lnTo>
                      <a:pt x="488" y="971"/>
                    </a:lnTo>
                    <a:lnTo>
                      <a:pt x="483" y="981"/>
                    </a:lnTo>
                    <a:lnTo>
                      <a:pt x="483" y="996"/>
                    </a:lnTo>
                    <a:lnTo>
                      <a:pt x="483" y="1001"/>
                    </a:lnTo>
                    <a:lnTo>
                      <a:pt x="488" y="1006"/>
                    </a:lnTo>
                    <a:lnTo>
                      <a:pt x="493" y="1037"/>
                    </a:lnTo>
                    <a:lnTo>
                      <a:pt x="493" y="1052"/>
                    </a:lnTo>
                    <a:lnTo>
                      <a:pt x="497" y="1077"/>
                    </a:lnTo>
                    <a:lnTo>
                      <a:pt x="497" y="1088"/>
                    </a:lnTo>
                    <a:lnTo>
                      <a:pt x="502" y="1103"/>
                    </a:lnTo>
                    <a:lnTo>
                      <a:pt x="502" y="1108"/>
                    </a:lnTo>
                    <a:lnTo>
                      <a:pt x="507" y="1123"/>
                    </a:lnTo>
                    <a:lnTo>
                      <a:pt x="507" y="1133"/>
                    </a:lnTo>
                    <a:lnTo>
                      <a:pt x="507" y="1138"/>
                    </a:lnTo>
                    <a:lnTo>
                      <a:pt x="516" y="1189"/>
                    </a:lnTo>
                    <a:lnTo>
                      <a:pt x="516" y="1199"/>
                    </a:lnTo>
                    <a:lnTo>
                      <a:pt x="530" y="1266"/>
                    </a:lnTo>
                    <a:lnTo>
                      <a:pt x="535" y="1301"/>
                    </a:lnTo>
                    <a:lnTo>
                      <a:pt x="539" y="1321"/>
                    </a:lnTo>
                    <a:lnTo>
                      <a:pt x="539" y="1327"/>
                    </a:lnTo>
                    <a:lnTo>
                      <a:pt x="544" y="1347"/>
                    </a:lnTo>
                    <a:lnTo>
                      <a:pt x="553" y="1413"/>
                    </a:lnTo>
                    <a:lnTo>
                      <a:pt x="553" y="1418"/>
                    </a:lnTo>
                    <a:lnTo>
                      <a:pt x="548" y="1418"/>
                    </a:lnTo>
                    <a:lnTo>
                      <a:pt x="544" y="1418"/>
                    </a:lnTo>
                    <a:lnTo>
                      <a:pt x="539" y="1418"/>
                    </a:lnTo>
                    <a:lnTo>
                      <a:pt x="535" y="1418"/>
                    </a:lnTo>
                    <a:lnTo>
                      <a:pt x="535" y="1423"/>
                    </a:lnTo>
                    <a:lnTo>
                      <a:pt x="530" y="1423"/>
                    </a:lnTo>
                    <a:lnTo>
                      <a:pt x="525" y="1423"/>
                    </a:lnTo>
                    <a:lnTo>
                      <a:pt x="521" y="1423"/>
                    </a:lnTo>
                    <a:lnTo>
                      <a:pt x="516" y="1423"/>
                    </a:lnTo>
                    <a:lnTo>
                      <a:pt x="511" y="1423"/>
                    </a:lnTo>
                    <a:lnTo>
                      <a:pt x="511" y="1428"/>
                    </a:lnTo>
                    <a:lnTo>
                      <a:pt x="507" y="1428"/>
                    </a:lnTo>
                    <a:lnTo>
                      <a:pt x="502" y="1428"/>
                    </a:lnTo>
                    <a:lnTo>
                      <a:pt x="497" y="1428"/>
                    </a:lnTo>
                    <a:lnTo>
                      <a:pt x="493" y="1428"/>
                    </a:lnTo>
                    <a:lnTo>
                      <a:pt x="488" y="1428"/>
                    </a:lnTo>
                    <a:lnTo>
                      <a:pt x="488" y="1433"/>
                    </a:lnTo>
                    <a:lnTo>
                      <a:pt x="483" y="1433"/>
                    </a:lnTo>
                    <a:lnTo>
                      <a:pt x="479" y="1433"/>
                    </a:lnTo>
                    <a:lnTo>
                      <a:pt x="474" y="1433"/>
                    </a:lnTo>
                    <a:lnTo>
                      <a:pt x="469" y="1433"/>
                    </a:lnTo>
                    <a:lnTo>
                      <a:pt x="465" y="1438"/>
                    </a:lnTo>
                    <a:lnTo>
                      <a:pt x="460" y="1438"/>
                    </a:lnTo>
                    <a:lnTo>
                      <a:pt x="456" y="1438"/>
                    </a:lnTo>
                    <a:lnTo>
                      <a:pt x="451" y="1438"/>
                    </a:lnTo>
                    <a:lnTo>
                      <a:pt x="446" y="1438"/>
                    </a:lnTo>
                    <a:lnTo>
                      <a:pt x="446" y="1443"/>
                    </a:lnTo>
                    <a:lnTo>
                      <a:pt x="442" y="1443"/>
                    </a:lnTo>
                    <a:lnTo>
                      <a:pt x="437" y="1443"/>
                    </a:lnTo>
                    <a:lnTo>
                      <a:pt x="432" y="1443"/>
                    </a:lnTo>
                    <a:lnTo>
                      <a:pt x="428" y="1443"/>
                    </a:lnTo>
                    <a:lnTo>
                      <a:pt x="423" y="1443"/>
                    </a:lnTo>
                    <a:lnTo>
                      <a:pt x="418" y="1443"/>
                    </a:lnTo>
                    <a:lnTo>
                      <a:pt x="414" y="1443"/>
                    </a:lnTo>
                    <a:lnTo>
                      <a:pt x="409" y="1443"/>
                    </a:lnTo>
                    <a:lnTo>
                      <a:pt x="404" y="1443"/>
                    </a:lnTo>
                    <a:lnTo>
                      <a:pt x="400" y="1449"/>
                    </a:lnTo>
                    <a:lnTo>
                      <a:pt x="395" y="1449"/>
                    </a:lnTo>
                    <a:lnTo>
                      <a:pt x="390" y="1449"/>
                    </a:lnTo>
                    <a:lnTo>
                      <a:pt x="386" y="1449"/>
                    </a:lnTo>
                    <a:lnTo>
                      <a:pt x="381" y="1449"/>
                    </a:lnTo>
                    <a:lnTo>
                      <a:pt x="376" y="1449"/>
                    </a:lnTo>
                    <a:lnTo>
                      <a:pt x="372" y="1449"/>
                    </a:lnTo>
                    <a:lnTo>
                      <a:pt x="367" y="1449"/>
                    </a:lnTo>
                    <a:lnTo>
                      <a:pt x="363" y="1449"/>
                    </a:lnTo>
                    <a:lnTo>
                      <a:pt x="358" y="1449"/>
                    </a:lnTo>
                    <a:lnTo>
                      <a:pt x="353" y="1449"/>
                    </a:lnTo>
                    <a:lnTo>
                      <a:pt x="349" y="1449"/>
                    </a:lnTo>
                    <a:lnTo>
                      <a:pt x="349" y="1454"/>
                    </a:lnTo>
                    <a:lnTo>
                      <a:pt x="344" y="1454"/>
                    </a:lnTo>
                    <a:lnTo>
                      <a:pt x="339" y="1454"/>
                    </a:lnTo>
                    <a:lnTo>
                      <a:pt x="335" y="1454"/>
                    </a:lnTo>
                    <a:lnTo>
                      <a:pt x="335" y="1449"/>
                    </a:lnTo>
                    <a:lnTo>
                      <a:pt x="335" y="1454"/>
                    </a:lnTo>
                    <a:lnTo>
                      <a:pt x="335" y="1449"/>
                    </a:lnTo>
                    <a:lnTo>
                      <a:pt x="335" y="1454"/>
                    </a:lnTo>
                    <a:lnTo>
                      <a:pt x="330" y="1454"/>
                    </a:lnTo>
                    <a:lnTo>
                      <a:pt x="325" y="1454"/>
                    </a:lnTo>
                    <a:lnTo>
                      <a:pt x="325" y="1449"/>
                    </a:lnTo>
                    <a:lnTo>
                      <a:pt x="321" y="1449"/>
                    </a:lnTo>
                    <a:lnTo>
                      <a:pt x="321" y="1454"/>
                    </a:lnTo>
                    <a:lnTo>
                      <a:pt x="321" y="1449"/>
                    </a:lnTo>
                    <a:lnTo>
                      <a:pt x="316" y="1449"/>
                    </a:lnTo>
                    <a:lnTo>
                      <a:pt x="316" y="1454"/>
                    </a:lnTo>
                    <a:lnTo>
                      <a:pt x="316" y="1449"/>
                    </a:lnTo>
                    <a:lnTo>
                      <a:pt x="311" y="1449"/>
                    </a:lnTo>
                    <a:lnTo>
                      <a:pt x="307" y="1449"/>
                    </a:lnTo>
                    <a:lnTo>
                      <a:pt x="307" y="1454"/>
                    </a:lnTo>
                    <a:lnTo>
                      <a:pt x="302" y="1454"/>
                    </a:lnTo>
                    <a:lnTo>
                      <a:pt x="297" y="1454"/>
                    </a:lnTo>
                    <a:lnTo>
                      <a:pt x="297" y="1459"/>
                    </a:lnTo>
                    <a:lnTo>
                      <a:pt x="293" y="1459"/>
                    </a:lnTo>
                    <a:lnTo>
                      <a:pt x="293" y="1454"/>
                    </a:lnTo>
                    <a:lnTo>
                      <a:pt x="288" y="1454"/>
                    </a:lnTo>
                    <a:lnTo>
                      <a:pt x="284" y="1454"/>
                    </a:lnTo>
                    <a:lnTo>
                      <a:pt x="279" y="1454"/>
                    </a:lnTo>
                    <a:lnTo>
                      <a:pt x="279" y="1459"/>
                    </a:lnTo>
                    <a:lnTo>
                      <a:pt x="274" y="1459"/>
                    </a:lnTo>
                    <a:lnTo>
                      <a:pt x="274" y="1454"/>
                    </a:lnTo>
                    <a:lnTo>
                      <a:pt x="270" y="1454"/>
                    </a:lnTo>
                    <a:lnTo>
                      <a:pt x="270" y="1459"/>
                    </a:lnTo>
                    <a:lnTo>
                      <a:pt x="265" y="1459"/>
                    </a:lnTo>
                    <a:lnTo>
                      <a:pt x="260" y="1459"/>
                    </a:lnTo>
                    <a:lnTo>
                      <a:pt x="256" y="1459"/>
                    </a:lnTo>
                    <a:lnTo>
                      <a:pt x="251" y="1459"/>
                    </a:lnTo>
                    <a:lnTo>
                      <a:pt x="251" y="1464"/>
                    </a:lnTo>
                    <a:lnTo>
                      <a:pt x="246" y="1464"/>
                    </a:lnTo>
                    <a:lnTo>
                      <a:pt x="242" y="1423"/>
                    </a:lnTo>
                    <a:lnTo>
                      <a:pt x="228" y="1367"/>
                    </a:lnTo>
                    <a:lnTo>
                      <a:pt x="223" y="1352"/>
                    </a:lnTo>
                    <a:lnTo>
                      <a:pt x="223" y="1327"/>
                    </a:lnTo>
                    <a:lnTo>
                      <a:pt x="223" y="1276"/>
                    </a:lnTo>
                    <a:lnTo>
                      <a:pt x="223" y="1271"/>
                    </a:lnTo>
                    <a:lnTo>
                      <a:pt x="223" y="1266"/>
                    </a:lnTo>
                    <a:lnTo>
                      <a:pt x="223" y="1260"/>
                    </a:lnTo>
                    <a:lnTo>
                      <a:pt x="228" y="1255"/>
                    </a:lnTo>
                    <a:lnTo>
                      <a:pt x="232" y="1250"/>
                    </a:lnTo>
                    <a:lnTo>
                      <a:pt x="232" y="1245"/>
                    </a:lnTo>
                    <a:lnTo>
                      <a:pt x="237" y="1245"/>
                    </a:lnTo>
                    <a:lnTo>
                      <a:pt x="237" y="1240"/>
                    </a:lnTo>
                    <a:lnTo>
                      <a:pt x="237" y="1235"/>
                    </a:lnTo>
                    <a:lnTo>
                      <a:pt x="242" y="1230"/>
                    </a:lnTo>
                    <a:lnTo>
                      <a:pt x="246" y="1230"/>
                    </a:lnTo>
                    <a:lnTo>
                      <a:pt x="246" y="1225"/>
                    </a:lnTo>
                    <a:lnTo>
                      <a:pt x="251" y="1220"/>
                    </a:lnTo>
                    <a:lnTo>
                      <a:pt x="256" y="1215"/>
                    </a:lnTo>
                    <a:lnTo>
                      <a:pt x="256" y="1205"/>
                    </a:lnTo>
                    <a:lnTo>
                      <a:pt x="260" y="1199"/>
                    </a:lnTo>
                    <a:lnTo>
                      <a:pt x="265" y="1189"/>
                    </a:lnTo>
                    <a:lnTo>
                      <a:pt x="265" y="1159"/>
                    </a:lnTo>
                    <a:lnTo>
                      <a:pt x="274" y="1138"/>
                    </a:lnTo>
                    <a:lnTo>
                      <a:pt x="279" y="1133"/>
                    </a:lnTo>
                    <a:lnTo>
                      <a:pt x="284" y="1123"/>
                    </a:lnTo>
                    <a:lnTo>
                      <a:pt x="284" y="1118"/>
                    </a:lnTo>
                    <a:lnTo>
                      <a:pt x="279" y="1118"/>
                    </a:lnTo>
                    <a:lnTo>
                      <a:pt x="279" y="1113"/>
                    </a:lnTo>
                    <a:lnTo>
                      <a:pt x="284" y="1113"/>
                    </a:lnTo>
                    <a:lnTo>
                      <a:pt x="288" y="1108"/>
                    </a:lnTo>
                    <a:lnTo>
                      <a:pt x="293" y="1108"/>
                    </a:lnTo>
                    <a:lnTo>
                      <a:pt x="297" y="1108"/>
                    </a:lnTo>
                    <a:lnTo>
                      <a:pt x="297" y="1103"/>
                    </a:lnTo>
                    <a:lnTo>
                      <a:pt x="302" y="1103"/>
                    </a:lnTo>
                    <a:lnTo>
                      <a:pt x="307" y="1098"/>
                    </a:lnTo>
                    <a:lnTo>
                      <a:pt x="311" y="1088"/>
                    </a:lnTo>
                    <a:lnTo>
                      <a:pt x="311" y="1083"/>
                    </a:lnTo>
                    <a:lnTo>
                      <a:pt x="316" y="1083"/>
                    </a:lnTo>
                    <a:lnTo>
                      <a:pt x="316" y="1077"/>
                    </a:lnTo>
                    <a:lnTo>
                      <a:pt x="316" y="1072"/>
                    </a:lnTo>
                    <a:lnTo>
                      <a:pt x="316" y="1067"/>
                    </a:lnTo>
                    <a:lnTo>
                      <a:pt x="316" y="1062"/>
                    </a:lnTo>
                    <a:lnTo>
                      <a:pt x="316" y="1057"/>
                    </a:lnTo>
                    <a:lnTo>
                      <a:pt x="311" y="1052"/>
                    </a:lnTo>
                    <a:lnTo>
                      <a:pt x="311" y="1047"/>
                    </a:lnTo>
                    <a:lnTo>
                      <a:pt x="307" y="1042"/>
                    </a:lnTo>
                    <a:lnTo>
                      <a:pt x="302" y="1037"/>
                    </a:lnTo>
                    <a:lnTo>
                      <a:pt x="297" y="1032"/>
                    </a:lnTo>
                    <a:lnTo>
                      <a:pt x="293" y="1027"/>
                    </a:lnTo>
                    <a:lnTo>
                      <a:pt x="293" y="1022"/>
                    </a:lnTo>
                    <a:lnTo>
                      <a:pt x="288" y="1022"/>
                    </a:lnTo>
                    <a:lnTo>
                      <a:pt x="284" y="1016"/>
                    </a:lnTo>
                    <a:lnTo>
                      <a:pt x="279" y="1016"/>
                    </a:lnTo>
                    <a:lnTo>
                      <a:pt x="279" y="1011"/>
                    </a:lnTo>
                    <a:lnTo>
                      <a:pt x="279" y="1001"/>
                    </a:lnTo>
                    <a:lnTo>
                      <a:pt x="284" y="996"/>
                    </a:lnTo>
                    <a:lnTo>
                      <a:pt x="284" y="991"/>
                    </a:lnTo>
                    <a:lnTo>
                      <a:pt x="284" y="981"/>
                    </a:lnTo>
                    <a:lnTo>
                      <a:pt x="284" y="976"/>
                    </a:lnTo>
                    <a:lnTo>
                      <a:pt x="284" y="971"/>
                    </a:lnTo>
                    <a:lnTo>
                      <a:pt x="279" y="971"/>
                    </a:lnTo>
                    <a:lnTo>
                      <a:pt x="279" y="976"/>
                    </a:lnTo>
                    <a:lnTo>
                      <a:pt x="274" y="976"/>
                    </a:lnTo>
                    <a:lnTo>
                      <a:pt x="274" y="971"/>
                    </a:lnTo>
                    <a:lnTo>
                      <a:pt x="270" y="971"/>
                    </a:lnTo>
                    <a:lnTo>
                      <a:pt x="265" y="971"/>
                    </a:lnTo>
                    <a:lnTo>
                      <a:pt x="260" y="976"/>
                    </a:lnTo>
                    <a:lnTo>
                      <a:pt x="260" y="981"/>
                    </a:lnTo>
                    <a:lnTo>
                      <a:pt x="260" y="986"/>
                    </a:lnTo>
                    <a:lnTo>
                      <a:pt x="256" y="986"/>
                    </a:lnTo>
                    <a:lnTo>
                      <a:pt x="251" y="986"/>
                    </a:lnTo>
                    <a:lnTo>
                      <a:pt x="246" y="986"/>
                    </a:lnTo>
                    <a:lnTo>
                      <a:pt x="242" y="991"/>
                    </a:lnTo>
                    <a:lnTo>
                      <a:pt x="237" y="991"/>
                    </a:lnTo>
                    <a:lnTo>
                      <a:pt x="232" y="991"/>
                    </a:lnTo>
                    <a:lnTo>
                      <a:pt x="228" y="991"/>
                    </a:lnTo>
                    <a:lnTo>
                      <a:pt x="223" y="991"/>
                    </a:lnTo>
                    <a:lnTo>
                      <a:pt x="218" y="991"/>
                    </a:lnTo>
                    <a:lnTo>
                      <a:pt x="214" y="991"/>
                    </a:lnTo>
                    <a:lnTo>
                      <a:pt x="214" y="986"/>
                    </a:lnTo>
                    <a:lnTo>
                      <a:pt x="209" y="986"/>
                    </a:lnTo>
                    <a:lnTo>
                      <a:pt x="204" y="991"/>
                    </a:lnTo>
                    <a:lnTo>
                      <a:pt x="204" y="996"/>
                    </a:lnTo>
                    <a:lnTo>
                      <a:pt x="200" y="1001"/>
                    </a:lnTo>
                    <a:lnTo>
                      <a:pt x="195" y="1001"/>
                    </a:lnTo>
                    <a:lnTo>
                      <a:pt x="191" y="1001"/>
                    </a:lnTo>
                    <a:lnTo>
                      <a:pt x="186" y="1006"/>
                    </a:lnTo>
                    <a:lnTo>
                      <a:pt x="181" y="1006"/>
                    </a:lnTo>
                    <a:lnTo>
                      <a:pt x="177" y="1006"/>
                    </a:lnTo>
                    <a:lnTo>
                      <a:pt x="172" y="1006"/>
                    </a:lnTo>
                    <a:lnTo>
                      <a:pt x="172" y="1001"/>
                    </a:lnTo>
                    <a:lnTo>
                      <a:pt x="167" y="1001"/>
                    </a:lnTo>
                    <a:lnTo>
                      <a:pt x="167" y="1006"/>
                    </a:lnTo>
                    <a:lnTo>
                      <a:pt x="158" y="1006"/>
                    </a:lnTo>
                    <a:lnTo>
                      <a:pt x="158" y="1001"/>
                    </a:lnTo>
                    <a:lnTo>
                      <a:pt x="153" y="1001"/>
                    </a:lnTo>
                    <a:lnTo>
                      <a:pt x="149" y="1001"/>
                    </a:lnTo>
                    <a:lnTo>
                      <a:pt x="144" y="996"/>
                    </a:lnTo>
                    <a:lnTo>
                      <a:pt x="144" y="991"/>
                    </a:lnTo>
                    <a:lnTo>
                      <a:pt x="139" y="991"/>
                    </a:lnTo>
                    <a:lnTo>
                      <a:pt x="139" y="986"/>
                    </a:lnTo>
                    <a:lnTo>
                      <a:pt x="139" y="981"/>
                    </a:lnTo>
                    <a:lnTo>
                      <a:pt x="135" y="976"/>
                    </a:lnTo>
                    <a:lnTo>
                      <a:pt x="135" y="971"/>
                    </a:lnTo>
                    <a:lnTo>
                      <a:pt x="135" y="966"/>
                    </a:lnTo>
                    <a:lnTo>
                      <a:pt x="135" y="961"/>
                    </a:lnTo>
                    <a:lnTo>
                      <a:pt x="130" y="961"/>
                    </a:lnTo>
                    <a:lnTo>
                      <a:pt x="130" y="955"/>
                    </a:lnTo>
                    <a:lnTo>
                      <a:pt x="130" y="950"/>
                    </a:lnTo>
                    <a:lnTo>
                      <a:pt x="125" y="950"/>
                    </a:lnTo>
                    <a:lnTo>
                      <a:pt x="125" y="945"/>
                    </a:lnTo>
                    <a:lnTo>
                      <a:pt x="125" y="940"/>
                    </a:lnTo>
                    <a:lnTo>
                      <a:pt x="130" y="940"/>
                    </a:lnTo>
                    <a:lnTo>
                      <a:pt x="130" y="935"/>
                    </a:lnTo>
                    <a:lnTo>
                      <a:pt x="125" y="935"/>
                    </a:lnTo>
                    <a:lnTo>
                      <a:pt x="125" y="930"/>
                    </a:lnTo>
                    <a:lnTo>
                      <a:pt x="125" y="925"/>
                    </a:lnTo>
                    <a:lnTo>
                      <a:pt x="121" y="925"/>
                    </a:lnTo>
                    <a:lnTo>
                      <a:pt x="116" y="925"/>
                    </a:lnTo>
                    <a:lnTo>
                      <a:pt x="116" y="920"/>
                    </a:lnTo>
                    <a:lnTo>
                      <a:pt x="116" y="915"/>
                    </a:lnTo>
                    <a:lnTo>
                      <a:pt x="116" y="910"/>
                    </a:lnTo>
                    <a:lnTo>
                      <a:pt x="112" y="910"/>
                    </a:lnTo>
                    <a:lnTo>
                      <a:pt x="112" y="905"/>
                    </a:lnTo>
                    <a:lnTo>
                      <a:pt x="116" y="905"/>
                    </a:lnTo>
                    <a:lnTo>
                      <a:pt x="116" y="900"/>
                    </a:lnTo>
                    <a:lnTo>
                      <a:pt x="112" y="900"/>
                    </a:lnTo>
                    <a:lnTo>
                      <a:pt x="112" y="894"/>
                    </a:lnTo>
                    <a:lnTo>
                      <a:pt x="112" y="889"/>
                    </a:lnTo>
                    <a:lnTo>
                      <a:pt x="116" y="889"/>
                    </a:lnTo>
                    <a:lnTo>
                      <a:pt x="116" y="884"/>
                    </a:lnTo>
                    <a:lnTo>
                      <a:pt x="116" y="879"/>
                    </a:lnTo>
                    <a:lnTo>
                      <a:pt x="112" y="879"/>
                    </a:lnTo>
                    <a:lnTo>
                      <a:pt x="107" y="879"/>
                    </a:lnTo>
                    <a:lnTo>
                      <a:pt x="107" y="874"/>
                    </a:lnTo>
                    <a:lnTo>
                      <a:pt x="102" y="874"/>
                    </a:lnTo>
                    <a:lnTo>
                      <a:pt x="102" y="869"/>
                    </a:lnTo>
                    <a:lnTo>
                      <a:pt x="102" y="864"/>
                    </a:lnTo>
                    <a:lnTo>
                      <a:pt x="102" y="859"/>
                    </a:lnTo>
                    <a:lnTo>
                      <a:pt x="98" y="854"/>
                    </a:lnTo>
                    <a:lnTo>
                      <a:pt x="93" y="854"/>
                    </a:lnTo>
                    <a:lnTo>
                      <a:pt x="93" y="849"/>
                    </a:lnTo>
                    <a:lnTo>
                      <a:pt x="88" y="849"/>
                    </a:lnTo>
                    <a:lnTo>
                      <a:pt x="88" y="844"/>
                    </a:lnTo>
                    <a:lnTo>
                      <a:pt x="93" y="844"/>
                    </a:lnTo>
                    <a:lnTo>
                      <a:pt x="93" y="839"/>
                    </a:lnTo>
                    <a:lnTo>
                      <a:pt x="88" y="839"/>
                    </a:lnTo>
                    <a:lnTo>
                      <a:pt x="88" y="844"/>
                    </a:lnTo>
                    <a:lnTo>
                      <a:pt x="84" y="839"/>
                    </a:lnTo>
                    <a:lnTo>
                      <a:pt x="84" y="833"/>
                    </a:lnTo>
                    <a:lnTo>
                      <a:pt x="88" y="833"/>
                    </a:lnTo>
                    <a:lnTo>
                      <a:pt x="88" y="828"/>
                    </a:lnTo>
                    <a:lnTo>
                      <a:pt x="84" y="828"/>
                    </a:lnTo>
                    <a:lnTo>
                      <a:pt x="79" y="823"/>
                    </a:lnTo>
                    <a:lnTo>
                      <a:pt x="84" y="823"/>
                    </a:lnTo>
                    <a:lnTo>
                      <a:pt x="88" y="823"/>
                    </a:lnTo>
                    <a:lnTo>
                      <a:pt x="84" y="818"/>
                    </a:lnTo>
                    <a:lnTo>
                      <a:pt x="84" y="813"/>
                    </a:lnTo>
                    <a:lnTo>
                      <a:pt x="84" y="808"/>
                    </a:lnTo>
                    <a:lnTo>
                      <a:pt x="79" y="808"/>
                    </a:lnTo>
                    <a:lnTo>
                      <a:pt x="74" y="808"/>
                    </a:lnTo>
                    <a:lnTo>
                      <a:pt x="74" y="803"/>
                    </a:lnTo>
                    <a:lnTo>
                      <a:pt x="74" y="798"/>
                    </a:lnTo>
                    <a:lnTo>
                      <a:pt x="74" y="793"/>
                    </a:lnTo>
                    <a:lnTo>
                      <a:pt x="74" y="788"/>
                    </a:lnTo>
                    <a:lnTo>
                      <a:pt x="74" y="783"/>
                    </a:lnTo>
                    <a:lnTo>
                      <a:pt x="79" y="783"/>
                    </a:lnTo>
                    <a:lnTo>
                      <a:pt x="74" y="783"/>
                    </a:lnTo>
                    <a:lnTo>
                      <a:pt x="79" y="778"/>
                    </a:lnTo>
                    <a:lnTo>
                      <a:pt x="74" y="778"/>
                    </a:lnTo>
                    <a:lnTo>
                      <a:pt x="74" y="772"/>
                    </a:lnTo>
                    <a:lnTo>
                      <a:pt x="74" y="767"/>
                    </a:lnTo>
                    <a:lnTo>
                      <a:pt x="74" y="762"/>
                    </a:lnTo>
                    <a:lnTo>
                      <a:pt x="79" y="762"/>
                    </a:lnTo>
                    <a:lnTo>
                      <a:pt x="79" y="757"/>
                    </a:lnTo>
                    <a:lnTo>
                      <a:pt x="79" y="752"/>
                    </a:lnTo>
                    <a:lnTo>
                      <a:pt x="74" y="752"/>
                    </a:lnTo>
                    <a:lnTo>
                      <a:pt x="79" y="752"/>
                    </a:lnTo>
                    <a:lnTo>
                      <a:pt x="79" y="747"/>
                    </a:lnTo>
                    <a:lnTo>
                      <a:pt x="74" y="747"/>
                    </a:lnTo>
                    <a:lnTo>
                      <a:pt x="70" y="747"/>
                    </a:lnTo>
                    <a:lnTo>
                      <a:pt x="74" y="747"/>
                    </a:lnTo>
                    <a:lnTo>
                      <a:pt x="74" y="742"/>
                    </a:lnTo>
                    <a:lnTo>
                      <a:pt x="70" y="742"/>
                    </a:lnTo>
                    <a:lnTo>
                      <a:pt x="74" y="737"/>
                    </a:lnTo>
                    <a:lnTo>
                      <a:pt x="70" y="737"/>
                    </a:lnTo>
                    <a:lnTo>
                      <a:pt x="65" y="737"/>
                    </a:lnTo>
                    <a:lnTo>
                      <a:pt x="65" y="732"/>
                    </a:lnTo>
                    <a:lnTo>
                      <a:pt x="70" y="732"/>
                    </a:lnTo>
                    <a:lnTo>
                      <a:pt x="70" y="727"/>
                    </a:lnTo>
                    <a:lnTo>
                      <a:pt x="65" y="727"/>
                    </a:lnTo>
                    <a:lnTo>
                      <a:pt x="65" y="722"/>
                    </a:lnTo>
                    <a:lnTo>
                      <a:pt x="60" y="722"/>
                    </a:lnTo>
                    <a:lnTo>
                      <a:pt x="56" y="717"/>
                    </a:lnTo>
                    <a:lnTo>
                      <a:pt x="51" y="717"/>
                    </a:lnTo>
                    <a:lnTo>
                      <a:pt x="51" y="711"/>
                    </a:lnTo>
                    <a:lnTo>
                      <a:pt x="46" y="711"/>
                    </a:lnTo>
                    <a:lnTo>
                      <a:pt x="42" y="711"/>
                    </a:lnTo>
                    <a:lnTo>
                      <a:pt x="46" y="706"/>
                    </a:lnTo>
                    <a:lnTo>
                      <a:pt x="46" y="696"/>
                    </a:lnTo>
                    <a:lnTo>
                      <a:pt x="56" y="691"/>
                    </a:lnTo>
                    <a:lnTo>
                      <a:pt x="60" y="691"/>
                    </a:lnTo>
                    <a:lnTo>
                      <a:pt x="51" y="676"/>
                    </a:lnTo>
                    <a:lnTo>
                      <a:pt x="51" y="671"/>
                    </a:lnTo>
                    <a:lnTo>
                      <a:pt x="42" y="656"/>
                    </a:lnTo>
                    <a:lnTo>
                      <a:pt x="42" y="650"/>
                    </a:lnTo>
                    <a:lnTo>
                      <a:pt x="37" y="645"/>
                    </a:lnTo>
                    <a:lnTo>
                      <a:pt x="32" y="640"/>
                    </a:lnTo>
                    <a:lnTo>
                      <a:pt x="28" y="630"/>
                    </a:lnTo>
                    <a:lnTo>
                      <a:pt x="28" y="625"/>
                    </a:lnTo>
                    <a:lnTo>
                      <a:pt x="23" y="625"/>
                    </a:lnTo>
                    <a:lnTo>
                      <a:pt x="23" y="620"/>
                    </a:lnTo>
                    <a:lnTo>
                      <a:pt x="23" y="615"/>
                    </a:lnTo>
                    <a:lnTo>
                      <a:pt x="23" y="610"/>
                    </a:lnTo>
                    <a:lnTo>
                      <a:pt x="19" y="605"/>
                    </a:lnTo>
                    <a:lnTo>
                      <a:pt x="19" y="595"/>
                    </a:lnTo>
                    <a:lnTo>
                      <a:pt x="19" y="589"/>
                    </a:lnTo>
                    <a:lnTo>
                      <a:pt x="19" y="584"/>
                    </a:lnTo>
                    <a:lnTo>
                      <a:pt x="19" y="569"/>
                    </a:lnTo>
                    <a:lnTo>
                      <a:pt x="14" y="564"/>
                    </a:lnTo>
                    <a:lnTo>
                      <a:pt x="9" y="569"/>
                    </a:lnTo>
                    <a:lnTo>
                      <a:pt x="9" y="564"/>
                    </a:lnTo>
                    <a:lnTo>
                      <a:pt x="9" y="559"/>
                    </a:lnTo>
                    <a:lnTo>
                      <a:pt x="9" y="554"/>
                    </a:lnTo>
                    <a:lnTo>
                      <a:pt x="9" y="544"/>
                    </a:lnTo>
                    <a:lnTo>
                      <a:pt x="9" y="534"/>
                    </a:lnTo>
                    <a:lnTo>
                      <a:pt x="5" y="534"/>
                    </a:lnTo>
                    <a:lnTo>
                      <a:pt x="5" y="528"/>
                    </a:lnTo>
                    <a:lnTo>
                      <a:pt x="5" y="518"/>
                    </a:lnTo>
                    <a:lnTo>
                      <a:pt x="5" y="513"/>
                    </a:lnTo>
                    <a:lnTo>
                      <a:pt x="5" y="503"/>
                    </a:lnTo>
                    <a:lnTo>
                      <a:pt x="0" y="503"/>
                    </a:lnTo>
                    <a:lnTo>
                      <a:pt x="0" y="498"/>
                    </a:lnTo>
                    <a:lnTo>
                      <a:pt x="5" y="498"/>
                    </a:lnTo>
                    <a:lnTo>
                      <a:pt x="0" y="498"/>
                    </a:lnTo>
                    <a:lnTo>
                      <a:pt x="93" y="406"/>
                    </a:lnTo>
                    <a:lnTo>
                      <a:pt x="172" y="330"/>
                    </a:lnTo>
                    <a:lnTo>
                      <a:pt x="177" y="320"/>
                    </a:lnTo>
                    <a:lnTo>
                      <a:pt x="181" y="315"/>
                    </a:lnTo>
                    <a:lnTo>
                      <a:pt x="191" y="310"/>
                    </a:lnTo>
                    <a:lnTo>
                      <a:pt x="274" y="229"/>
                    </a:lnTo>
                    <a:lnTo>
                      <a:pt x="274" y="223"/>
                    </a:lnTo>
                    <a:lnTo>
                      <a:pt x="293" y="203"/>
                    </a:lnTo>
                    <a:lnTo>
                      <a:pt x="344" y="152"/>
                    </a:lnTo>
                    <a:lnTo>
                      <a:pt x="395" y="101"/>
                    </a:lnTo>
                    <a:lnTo>
                      <a:pt x="442" y="56"/>
                    </a:lnTo>
                    <a:lnTo>
                      <a:pt x="469" y="25"/>
                    </a:lnTo>
                    <a:lnTo>
                      <a:pt x="479" y="20"/>
                    </a:lnTo>
                    <a:lnTo>
                      <a:pt x="493" y="5"/>
                    </a:lnTo>
                    <a:lnTo>
                      <a:pt x="497" y="0"/>
                    </a:lnTo>
                    <a:lnTo>
                      <a:pt x="497" y="5"/>
                    </a:lnTo>
                    <a:lnTo>
                      <a:pt x="502" y="5"/>
                    </a:lnTo>
                    <a:lnTo>
                      <a:pt x="507" y="5"/>
                    </a:lnTo>
                    <a:lnTo>
                      <a:pt x="511" y="5"/>
                    </a:lnTo>
                    <a:lnTo>
                      <a:pt x="511" y="10"/>
                    </a:lnTo>
                    <a:lnTo>
                      <a:pt x="507" y="10"/>
                    </a:lnTo>
                    <a:lnTo>
                      <a:pt x="507" y="15"/>
                    </a:lnTo>
                    <a:lnTo>
                      <a:pt x="507" y="20"/>
                    </a:lnTo>
                    <a:lnTo>
                      <a:pt x="507" y="25"/>
                    </a:lnTo>
                    <a:lnTo>
                      <a:pt x="511" y="30"/>
                    </a:lnTo>
                    <a:lnTo>
                      <a:pt x="511" y="35"/>
                    </a:lnTo>
                    <a:lnTo>
                      <a:pt x="511" y="40"/>
                    </a:lnTo>
                    <a:lnTo>
                      <a:pt x="511" y="46"/>
                    </a:lnTo>
                    <a:lnTo>
                      <a:pt x="516" y="46"/>
                    </a:lnTo>
                    <a:lnTo>
                      <a:pt x="516" y="51"/>
                    </a:lnTo>
                    <a:lnTo>
                      <a:pt x="511" y="46"/>
                    </a:lnTo>
                    <a:lnTo>
                      <a:pt x="511" y="51"/>
                    </a:lnTo>
                    <a:lnTo>
                      <a:pt x="511" y="56"/>
                    </a:lnTo>
                    <a:lnTo>
                      <a:pt x="516" y="56"/>
                    </a:lnTo>
                    <a:lnTo>
                      <a:pt x="521" y="56"/>
                    </a:lnTo>
                    <a:lnTo>
                      <a:pt x="525" y="56"/>
                    </a:lnTo>
                    <a:lnTo>
                      <a:pt x="530" y="56"/>
                    </a:lnTo>
                    <a:lnTo>
                      <a:pt x="530" y="51"/>
                    </a:lnTo>
                    <a:lnTo>
                      <a:pt x="530" y="56"/>
                    </a:lnTo>
                    <a:lnTo>
                      <a:pt x="530" y="61"/>
                    </a:lnTo>
                    <a:lnTo>
                      <a:pt x="535" y="61"/>
                    </a:lnTo>
                    <a:lnTo>
                      <a:pt x="535" y="66"/>
                    </a:lnTo>
                    <a:lnTo>
                      <a:pt x="535" y="71"/>
                    </a:lnTo>
                    <a:lnTo>
                      <a:pt x="535" y="76"/>
                    </a:lnTo>
                    <a:lnTo>
                      <a:pt x="539" y="76"/>
                    </a:lnTo>
                    <a:lnTo>
                      <a:pt x="539" y="81"/>
                    </a:lnTo>
                    <a:lnTo>
                      <a:pt x="539" y="86"/>
                    </a:lnTo>
                    <a:lnTo>
                      <a:pt x="539" y="91"/>
                    </a:lnTo>
                    <a:lnTo>
                      <a:pt x="539" y="96"/>
                    </a:lnTo>
                    <a:lnTo>
                      <a:pt x="544" y="96"/>
                    </a:lnTo>
                    <a:lnTo>
                      <a:pt x="544" y="101"/>
                    </a:lnTo>
                    <a:lnTo>
                      <a:pt x="544" y="107"/>
                    </a:lnTo>
                    <a:lnTo>
                      <a:pt x="539" y="112"/>
                    </a:lnTo>
                    <a:lnTo>
                      <a:pt x="535" y="137"/>
                    </a:lnTo>
                    <a:lnTo>
                      <a:pt x="535" y="142"/>
                    </a:lnTo>
                    <a:lnTo>
                      <a:pt x="530" y="142"/>
                    </a:lnTo>
                    <a:lnTo>
                      <a:pt x="530" y="147"/>
                    </a:lnTo>
                    <a:lnTo>
                      <a:pt x="530" y="152"/>
                    </a:lnTo>
                    <a:lnTo>
                      <a:pt x="525" y="152"/>
                    </a:lnTo>
                    <a:lnTo>
                      <a:pt x="525" y="157"/>
                    </a:lnTo>
                    <a:lnTo>
                      <a:pt x="525" y="162"/>
                    </a:lnTo>
                    <a:lnTo>
                      <a:pt x="521" y="168"/>
                    </a:lnTo>
                    <a:lnTo>
                      <a:pt x="521" y="173"/>
                    </a:lnTo>
                    <a:lnTo>
                      <a:pt x="521" y="178"/>
                    </a:lnTo>
                    <a:lnTo>
                      <a:pt x="525" y="178"/>
                    </a:lnTo>
                    <a:lnTo>
                      <a:pt x="525" y="183"/>
                    </a:lnTo>
                    <a:lnTo>
                      <a:pt x="530" y="183"/>
                    </a:lnTo>
                    <a:lnTo>
                      <a:pt x="535" y="183"/>
                    </a:lnTo>
                    <a:lnTo>
                      <a:pt x="539" y="183"/>
                    </a:lnTo>
                    <a:lnTo>
                      <a:pt x="539" y="188"/>
                    </a:lnTo>
                    <a:lnTo>
                      <a:pt x="544" y="188"/>
                    </a:lnTo>
                    <a:lnTo>
                      <a:pt x="548" y="188"/>
                    </a:lnTo>
                    <a:lnTo>
                      <a:pt x="553" y="188"/>
                    </a:lnTo>
                    <a:lnTo>
                      <a:pt x="553" y="193"/>
                    </a:lnTo>
                    <a:lnTo>
                      <a:pt x="558" y="193"/>
                    </a:lnTo>
                    <a:lnTo>
                      <a:pt x="562" y="193"/>
                    </a:lnTo>
                    <a:lnTo>
                      <a:pt x="567" y="198"/>
                    </a:lnTo>
                    <a:lnTo>
                      <a:pt x="572" y="198"/>
                    </a:lnTo>
                    <a:lnTo>
                      <a:pt x="567" y="198"/>
                    </a:lnTo>
                    <a:lnTo>
                      <a:pt x="572" y="198"/>
                    </a:lnTo>
                    <a:lnTo>
                      <a:pt x="572" y="203"/>
                    </a:lnTo>
                    <a:lnTo>
                      <a:pt x="576" y="203"/>
                    </a:lnTo>
                    <a:lnTo>
                      <a:pt x="581" y="203"/>
                    </a:lnTo>
                    <a:lnTo>
                      <a:pt x="586" y="203"/>
                    </a:lnTo>
                    <a:lnTo>
                      <a:pt x="586" y="208"/>
                    </a:lnTo>
                    <a:lnTo>
                      <a:pt x="590" y="208"/>
                    </a:lnTo>
                    <a:lnTo>
                      <a:pt x="595" y="208"/>
                    </a:lnTo>
                    <a:lnTo>
                      <a:pt x="600" y="213"/>
                    </a:lnTo>
                    <a:lnTo>
                      <a:pt x="604" y="213"/>
                    </a:lnTo>
                    <a:lnTo>
                      <a:pt x="604" y="218"/>
                    </a:lnTo>
                    <a:lnTo>
                      <a:pt x="609" y="218"/>
                    </a:lnTo>
                    <a:lnTo>
                      <a:pt x="609" y="213"/>
                    </a:lnTo>
                    <a:lnTo>
                      <a:pt x="614" y="213"/>
                    </a:lnTo>
                    <a:lnTo>
                      <a:pt x="614" y="218"/>
                    </a:lnTo>
                    <a:lnTo>
                      <a:pt x="618" y="213"/>
                    </a:lnTo>
                    <a:lnTo>
                      <a:pt x="623" y="208"/>
                    </a:lnTo>
                    <a:lnTo>
                      <a:pt x="623" y="203"/>
                    </a:lnTo>
                    <a:lnTo>
                      <a:pt x="632" y="198"/>
                    </a:lnTo>
                    <a:lnTo>
                      <a:pt x="632" y="193"/>
                    </a:lnTo>
                    <a:lnTo>
                      <a:pt x="637" y="193"/>
                    </a:lnTo>
                    <a:lnTo>
                      <a:pt x="641" y="188"/>
                    </a:lnTo>
                    <a:lnTo>
                      <a:pt x="646" y="188"/>
                    </a:lnTo>
                    <a:lnTo>
                      <a:pt x="646" y="183"/>
                    </a:lnTo>
                    <a:lnTo>
                      <a:pt x="651" y="183"/>
                    </a:lnTo>
                    <a:lnTo>
                      <a:pt x="655" y="183"/>
                    </a:lnTo>
                    <a:lnTo>
                      <a:pt x="660" y="178"/>
                    </a:lnTo>
                    <a:close/>
                  </a:path>
                </a:pathLst>
              </a:cu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90" name="Freeform 101"/>
              <p:cNvSpPr>
                <a:spLocks/>
              </p:cNvSpPr>
              <p:nvPr/>
            </p:nvSpPr>
            <p:spPr bwMode="auto">
              <a:xfrm>
                <a:off x="1987" y="2718"/>
                <a:ext cx="358" cy="590"/>
              </a:xfrm>
              <a:custGeom>
                <a:avLst/>
                <a:gdLst>
                  <a:gd name="T0" fmla="*/ 84 w 358"/>
                  <a:gd name="T1" fmla="*/ 15 h 590"/>
                  <a:gd name="T2" fmla="*/ 98 w 358"/>
                  <a:gd name="T3" fmla="*/ 41 h 590"/>
                  <a:gd name="T4" fmla="*/ 126 w 358"/>
                  <a:gd name="T5" fmla="*/ 46 h 590"/>
                  <a:gd name="T6" fmla="*/ 149 w 358"/>
                  <a:gd name="T7" fmla="*/ 56 h 590"/>
                  <a:gd name="T8" fmla="*/ 172 w 358"/>
                  <a:gd name="T9" fmla="*/ 46 h 590"/>
                  <a:gd name="T10" fmla="*/ 200 w 358"/>
                  <a:gd name="T11" fmla="*/ 71 h 590"/>
                  <a:gd name="T12" fmla="*/ 247 w 358"/>
                  <a:gd name="T13" fmla="*/ 31 h 590"/>
                  <a:gd name="T14" fmla="*/ 261 w 358"/>
                  <a:gd name="T15" fmla="*/ 15 h 590"/>
                  <a:gd name="T16" fmla="*/ 289 w 358"/>
                  <a:gd name="T17" fmla="*/ 15 h 590"/>
                  <a:gd name="T18" fmla="*/ 326 w 358"/>
                  <a:gd name="T19" fmla="*/ 15 h 590"/>
                  <a:gd name="T20" fmla="*/ 330 w 358"/>
                  <a:gd name="T21" fmla="*/ 36 h 590"/>
                  <a:gd name="T22" fmla="*/ 330 w 358"/>
                  <a:gd name="T23" fmla="*/ 122 h 590"/>
                  <a:gd name="T24" fmla="*/ 321 w 358"/>
                  <a:gd name="T25" fmla="*/ 158 h 590"/>
                  <a:gd name="T26" fmla="*/ 326 w 358"/>
                  <a:gd name="T27" fmla="*/ 198 h 590"/>
                  <a:gd name="T28" fmla="*/ 335 w 358"/>
                  <a:gd name="T29" fmla="*/ 224 h 590"/>
                  <a:gd name="T30" fmla="*/ 321 w 358"/>
                  <a:gd name="T31" fmla="*/ 254 h 590"/>
                  <a:gd name="T32" fmla="*/ 317 w 358"/>
                  <a:gd name="T33" fmla="*/ 285 h 590"/>
                  <a:gd name="T34" fmla="*/ 321 w 358"/>
                  <a:gd name="T35" fmla="*/ 320 h 590"/>
                  <a:gd name="T36" fmla="*/ 326 w 358"/>
                  <a:gd name="T37" fmla="*/ 356 h 590"/>
                  <a:gd name="T38" fmla="*/ 326 w 358"/>
                  <a:gd name="T39" fmla="*/ 392 h 590"/>
                  <a:gd name="T40" fmla="*/ 340 w 358"/>
                  <a:gd name="T41" fmla="*/ 407 h 590"/>
                  <a:gd name="T42" fmla="*/ 354 w 358"/>
                  <a:gd name="T43" fmla="*/ 432 h 590"/>
                  <a:gd name="T44" fmla="*/ 349 w 358"/>
                  <a:gd name="T45" fmla="*/ 458 h 590"/>
                  <a:gd name="T46" fmla="*/ 321 w 358"/>
                  <a:gd name="T47" fmla="*/ 468 h 590"/>
                  <a:gd name="T48" fmla="*/ 303 w 358"/>
                  <a:gd name="T49" fmla="*/ 488 h 590"/>
                  <a:gd name="T50" fmla="*/ 289 w 358"/>
                  <a:gd name="T51" fmla="*/ 519 h 590"/>
                  <a:gd name="T52" fmla="*/ 256 w 358"/>
                  <a:gd name="T53" fmla="*/ 514 h 590"/>
                  <a:gd name="T54" fmla="*/ 233 w 358"/>
                  <a:gd name="T55" fmla="*/ 519 h 590"/>
                  <a:gd name="T56" fmla="*/ 210 w 358"/>
                  <a:gd name="T57" fmla="*/ 529 h 590"/>
                  <a:gd name="T58" fmla="*/ 205 w 358"/>
                  <a:gd name="T59" fmla="*/ 559 h 590"/>
                  <a:gd name="T60" fmla="*/ 186 w 358"/>
                  <a:gd name="T61" fmla="*/ 585 h 590"/>
                  <a:gd name="T62" fmla="*/ 158 w 358"/>
                  <a:gd name="T63" fmla="*/ 585 h 590"/>
                  <a:gd name="T64" fmla="*/ 135 w 358"/>
                  <a:gd name="T65" fmla="*/ 575 h 590"/>
                  <a:gd name="T66" fmla="*/ 112 w 358"/>
                  <a:gd name="T67" fmla="*/ 564 h 590"/>
                  <a:gd name="T68" fmla="*/ 89 w 358"/>
                  <a:gd name="T69" fmla="*/ 549 h 590"/>
                  <a:gd name="T70" fmla="*/ 84 w 358"/>
                  <a:gd name="T71" fmla="*/ 519 h 590"/>
                  <a:gd name="T72" fmla="*/ 56 w 358"/>
                  <a:gd name="T73" fmla="*/ 503 h 590"/>
                  <a:gd name="T74" fmla="*/ 56 w 358"/>
                  <a:gd name="T75" fmla="*/ 473 h 590"/>
                  <a:gd name="T76" fmla="*/ 66 w 358"/>
                  <a:gd name="T77" fmla="*/ 453 h 590"/>
                  <a:gd name="T78" fmla="*/ 75 w 358"/>
                  <a:gd name="T79" fmla="*/ 437 h 590"/>
                  <a:gd name="T80" fmla="*/ 84 w 358"/>
                  <a:gd name="T81" fmla="*/ 407 h 590"/>
                  <a:gd name="T82" fmla="*/ 84 w 358"/>
                  <a:gd name="T83" fmla="*/ 392 h 590"/>
                  <a:gd name="T84" fmla="*/ 79 w 358"/>
                  <a:gd name="T85" fmla="*/ 361 h 590"/>
                  <a:gd name="T86" fmla="*/ 61 w 358"/>
                  <a:gd name="T87" fmla="*/ 341 h 590"/>
                  <a:gd name="T88" fmla="*/ 38 w 358"/>
                  <a:gd name="T89" fmla="*/ 331 h 590"/>
                  <a:gd name="T90" fmla="*/ 24 w 358"/>
                  <a:gd name="T91" fmla="*/ 310 h 590"/>
                  <a:gd name="T92" fmla="*/ 28 w 358"/>
                  <a:gd name="T93" fmla="*/ 290 h 590"/>
                  <a:gd name="T94" fmla="*/ 38 w 358"/>
                  <a:gd name="T95" fmla="*/ 270 h 590"/>
                  <a:gd name="T96" fmla="*/ 42 w 358"/>
                  <a:gd name="T97" fmla="*/ 249 h 590"/>
                  <a:gd name="T98" fmla="*/ 42 w 358"/>
                  <a:gd name="T99" fmla="*/ 234 h 590"/>
                  <a:gd name="T100" fmla="*/ 38 w 358"/>
                  <a:gd name="T101" fmla="*/ 214 h 590"/>
                  <a:gd name="T102" fmla="*/ 28 w 358"/>
                  <a:gd name="T103" fmla="*/ 188 h 590"/>
                  <a:gd name="T104" fmla="*/ 24 w 358"/>
                  <a:gd name="T105" fmla="*/ 158 h 590"/>
                  <a:gd name="T106" fmla="*/ 14 w 358"/>
                  <a:gd name="T107" fmla="*/ 97 h 590"/>
                  <a:gd name="T108" fmla="*/ 14 w 358"/>
                  <a:gd name="T109" fmla="*/ 71 h 590"/>
                  <a:gd name="T110" fmla="*/ 5 w 358"/>
                  <a:gd name="T111" fmla="*/ 46 h 590"/>
                  <a:gd name="T112" fmla="*/ 33 w 358"/>
                  <a:gd name="T113" fmla="*/ 15 h 59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58"/>
                  <a:gd name="T172" fmla="*/ 0 h 590"/>
                  <a:gd name="T173" fmla="*/ 358 w 358"/>
                  <a:gd name="T174" fmla="*/ 590 h 59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58" h="590">
                    <a:moveTo>
                      <a:pt x="42" y="10"/>
                    </a:moveTo>
                    <a:lnTo>
                      <a:pt x="56" y="5"/>
                    </a:lnTo>
                    <a:lnTo>
                      <a:pt x="70" y="5"/>
                    </a:lnTo>
                    <a:lnTo>
                      <a:pt x="84" y="0"/>
                    </a:lnTo>
                    <a:lnTo>
                      <a:pt x="84" y="5"/>
                    </a:lnTo>
                    <a:lnTo>
                      <a:pt x="84" y="10"/>
                    </a:lnTo>
                    <a:lnTo>
                      <a:pt x="84" y="15"/>
                    </a:lnTo>
                    <a:lnTo>
                      <a:pt x="89" y="15"/>
                    </a:lnTo>
                    <a:lnTo>
                      <a:pt x="89" y="20"/>
                    </a:lnTo>
                    <a:lnTo>
                      <a:pt x="89" y="26"/>
                    </a:lnTo>
                    <a:lnTo>
                      <a:pt x="93" y="26"/>
                    </a:lnTo>
                    <a:lnTo>
                      <a:pt x="93" y="31"/>
                    </a:lnTo>
                    <a:lnTo>
                      <a:pt x="93" y="36"/>
                    </a:lnTo>
                    <a:lnTo>
                      <a:pt x="98" y="41"/>
                    </a:lnTo>
                    <a:lnTo>
                      <a:pt x="98" y="46"/>
                    </a:lnTo>
                    <a:lnTo>
                      <a:pt x="103" y="46"/>
                    </a:lnTo>
                    <a:lnTo>
                      <a:pt x="107" y="51"/>
                    </a:lnTo>
                    <a:lnTo>
                      <a:pt x="112" y="51"/>
                    </a:lnTo>
                    <a:lnTo>
                      <a:pt x="117" y="46"/>
                    </a:lnTo>
                    <a:lnTo>
                      <a:pt x="121" y="46"/>
                    </a:lnTo>
                    <a:lnTo>
                      <a:pt x="126" y="46"/>
                    </a:lnTo>
                    <a:lnTo>
                      <a:pt x="131" y="46"/>
                    </a:lnTo>
                    <a:lnTo>
                      <a:pt x="135" y="46"/>
                    </a:lnTo>
                    <a:lnTo>
                      <a:pt x="135" y="51"/>
                    </a:lnTo>
                    <a:lnTo>
                      <a:pt x="140" y="51"/>
                    </a:lnTo>
                    <a:lnTo>
                      <a:pt x="145" y="51"/>
                    </a:lnTo>
                    <a:lnTo>
                      <a:pt x="145" y="56"/>
                    </a:lnTo>
                    <a:lnTo>
                      <a:pt x="149" y="56"/>
                    </a:lnTo>
                    <a:lnTo>
                      <a:pt x="154" y="56"/>
                    </a:lnTo>
                    <a:lnTo>
                      <a:pt x="158" y="56"/>
                    </a:lnTo>
                    <a:lnTo>
                      <a:pt x="158" y="61"/>
                    </a:lnTo>
                    <a:lnTo>
                      <a:pt x="163" y="61"/>
                    </a:lnTo>
                    <a:lnTo>
                      <a:pt x="163" y="51"/>
                    </a:lnTo>
                    <a:lnTo>
                      <a:pt x="168" y="46"/>
                    </a:lnTo>
                    <a:lnTo>
                      <a:pt x="172" y="46"/>
                    </a:lnTo>
                    <a:lnTo>
                      <a:pt x="177" y="46"/>
                    </a:lnTo>
                    <a:lnTo>
                      <a:pt x="186" y="51"/>
                    </a:lnTo>
                    <a:lnTo>
                      <a:pt x="186" y="56"/>
                    </a:lnTo>
                    <a:lnTo>
                      <a:pt x="191" y="61"/>
                    </a:lnTo>
                    <a:lnTo>
                      <a:pt x="196" y="66"/>
                    </a:lnTo>
                    <a:lnTo>
                      <a:pt x="200" y="66"/>
                    </a:lnTo>
                    <a:lnTo>
                      <a:pt x="200" y="71"/>
                    </a:lnTo>
                    <a:lnTo>
                      <a:pt x="205" y="71"/>
                    </a:lnTo>
                    <a:lnTo>
                      <a:pt x="210" y="76"/>
                    </a:lnTo>
                    <a:lnTo>
                      <a:pt x="214" y="81"/>
                    </a:lnTo>
                    <a:lnTo>
                      <a:pt x="219" y="81"/>
                    </a:lnTo>
                    <a:lnTo>
                      <a:pt x="224" y="71"/>
                    </a:lnTo>
                    <a:lnTo>
                      <a:pt x="242" y="36"/>
                    </a:lnTo>
                    <a:lnTo>
                      <a:pt x="247" y="31"/>
                    </a:lnTo>
                    <a:lnTo>
                      <a:pt x="247" y="26"/>
                    </a:lnTo>
                    <a:lnTo>
                      <a:pt x="251" y="31"/>
                    </a:lnTo>
                    <a:lnTo>
                      <a:pt x="256" y="31"/>
                    </a:lnTo>
                    <a:lnTo>
                      <a:pt x="256" y="26"/>
                    </a:lnTo>
                    <a:lnTo>
                      <a:pt x="261" y="26"/>
                    </a:lnTo>
                    <a:lnTo>
                      <a:pt x="261" y="20"/>
                    </a:lnTo>
                    <a:lnTo>
                      <a:pt x="261" y="15"/>
                    </a:lnTo>
                    <a:lnTo>
                      <a:pt x="265" y="15"/>
                    </a:lnTo>
                    <a:lnTo>
                      <a:pt x="265" y="10"/>
                    </a:lnTo>
                    <a:lnTo>
                      <a:pt x="270" y="10"/>
                    </a:lnTo>
                    <a:lnTo>
                      <a:pt x="275" y="10"/>
                    </a:lnTo>
                    <a:lnTo>
                      <a:pt x="279" y="15"/>
                    </a:lnTo>
                    <a:lnTo>
                      <a:pt x="284" y="15"/>
                    </a:lnTo>
                    <a:lnTo>
                      <a:pt x="289" y="15"/>
                    </a:lnTo>
                    <a:lnTo>
                      <a:pt x="293" y="20"/>
                    </a:lnTo>
                    <a:lnTo>
                      <a:pt x="298" y="20"/>
                    </a:lnTo>
                    <a:lnTo>
                      <a:pt x="303" y="20"/>
                    </a:lnTo>
                    <a:lnTo>
                      <a:pt x="307" y="20"/>
                    </a:lnTo>
                    <a:lnTo>
                      <a:pt x="312" y="20"/>
                    </a:lnTo>
                    <a:lnTo>
                      <a:pt x="317" y="20"/>
                    </a:lnTo>
                    <a:lnTo>
                      <a:pt x="326" y="15"/>
                    </a:lnTo>
                    <a:lnTo>
                      <a:pt x="330" y="10"/>
                    </a:lnTo>
                    <a:lnTo>
                      <a:pt x="335" y="10"/>
                    </a:lnTo>
                    <a:lnTo>
                      <a:pt x="335" y="15"/>
                    </a:lnTo>
                    <a:lnTo>
                      <a:pt x="330" y="20"/>
                    </a:lnTo>
                    <a:lnTo>
                      <a:pt x="330" y="26"/>
                    </a:lnTo>
                    <a:lnTo>
                      <a:pt x="330" y="31"/>
                    </a:lnTo>
                    <a:lnTo>
                      <a:pt x="330" y="36"/>
                    </a:lnTo>
                    <a:lnTo>
                      <a:pt x="330" y="41"/>
                    </a:lnTo>
                    <a:lnTo>
                      <a:pt x="330" y="51"/>
                    </a:lnTo>
                    <a:lnTo>
                      <a:pt x="330" y="56"/>
                    </a:lnTo>
                    <a:lnTo>
                      <a:pt x="330" y="61"/>
                    </a:lnTo>
                    <a:lnTo>
                      <a:pt x="330" y="97"/>
                    </a:lnTo>
                    <a:lnTo>
                      <a:pt x="330" y="107"/>
                    </a:lnTo>
                    <a:lnTo>
                      <a:pt x="330" y="122"/>
                    </a:lnTo>
                    <a:lnTo>
                      <a:pt x="330" y="137"/>
                    </a:lnTo>
                    <a:lnTo>
                      <a:pt x="326" y="137"/>
                    </a:lnTo>
                    <a:lnTo>
                      <a:pt x="321" y="137"/>
                    </a:lnTo>
                    <a:lnTo>
                      <a:pt x="321" y="142"/>
                    </a:lnTo>
                    <a:lnTo>
                      <a:pt x="321" y="148"/>
                    </a:lnTo>
                    <a:lnTo>
                      <a:pt x="321" y="153"/>
                    </a:lnTo>
                    <a:lnTo>
                      <a:pt x="321" y="158"/>
                    </a:lnTo>
                    <a:lnTo>
                      <a:pt x="321" y="168"/>
                    </a:lnTo>
                    <a:lnTo>
                      <a:pt x="321" y="173"/>
                    </a:lnTo>
                    <a:lnTo>
                      <a:pt x="321" y="178"/>
                    </a:lnTo>
                    <a:lnTo>
                      <a:pt x="321" y="183"/>
                    </a:lnTo>
                    <a:lnTo>
                      <a:pt x="326" y="188"/>
                    </a:lnTo>
                    <a:lnTo>
                      <a:pt x="326" y="193"/>
                    </a:lnTo>
                    <a:lnTo>
                      <a:pt x="326" y="198"/>
                    </a:lnTo>
                    <a:lnTo>
                      <a:pt x="326" y="203"/>
                    </a:lnTo>
                    <a:lnTo>
                      <a:pt x="330" y="209"/>
                    </a:lnTo>
                    <a:lnTo>
                      <a:pt x="330" y="214"/>
                    </a:lnTo>
                    <a:lnTo>
                      <a:pt x="335" y="219"/>
                    </a:lnTo>
                    <a:lnTo>
                      <a:pt x="335" y="224"/>
                    </a:lnTo>
                    <a:lnTo>
                      <a:pt x="340" y="224"/>
                    </a:lnTo>
                    <a:lnTo>
                      <a:pt x="335" y="224"/>
                    </a:lnTo>
                    <a:lnTo>
                      <a:pt x="335" y="229"/>
                    </a:lnTo>
                    <a:lnTo>
                      <a:pt x="335" y="234"/>
                    </a:lnTo>
                    <a:lnTo>
                      <a:pt x="330" y="234"/>
                    </a:lnTo>
                    <a:lnTo>
                      <a:pt x="330" y="239"/>
                    </a:lnTo>
                    <a:lnTo>
                      <a:pt x="326" y="244"/>
                    </a:lnTo>
                    <a:lnTo>
                      <a:pt x="326" y="249"/>
                    </a:lnTo>
                    <a:lnTo>
                      <a:pt x="321" y="254"/>
                    </a:lnTo>
                    <a:lnTo>
                      <a:pt x="317" y="259"/>
                    </a:lnTo>
                    <a:lnTo>
                      <a:pt x="317" y="264"/>
                    </a:lnTo>
                    <a:lnTo>
                      <a:pt x="317" y="270"/>
                    </a:lnTo>
                    <a:lnTo>
                      <a:pt x="312" y="270"/>
                    </a:lnTo>
                    <a:lnTo>
                      <a:pt x="312" y="275"/>
                    </a:lnTo>
                    <a:lnTo>
                      <a:pt x="312" y="280"/>
                    </a:lnTo>
                    <a:lnTo>
                      <a:pt x="317" y="285"/>
                    </a:lnTo>
                    <a:lnTo>
                      <a:pt x="317" y="290"/>
                    </a:lnTo>
                    <a:lnTo>
                      <a:pt x="317" y="295"/>
                    </a:lnTo>
                    <a:lnTo>
                      <a:pt x="317" y="300"/>
                    </a:lnTo>
                    <a:lnTo>
                      <a:pt x="317" y="305"/>
                    </a:lnTo>
                    <a:lnTo>
                      <a:pt x="321" y="310"/>
                    </a:lnTo>
                    <a:lnTo>
                      <a:pt x="321" y="315"/>
                    </a:lnTo>
                    <a:lnTo>
                      <a:pt x="321" y="320"/>
                    </a:lnTo>
                    <a:lnTo>
                      <a:pt x="321" y="325"/>
                    </a:lnTo>
                    <a:lnTo>
                      <a:pt x="321" y="331"/>
                    </a:lnTo>
                    <a:lnTo>
                      <a:pt x="326" y="336"/>
                    </a:lnTo>
                    <a:lnTo>
                      <a:pt x="326" y="341"/>
                    </a:lnTo>
                    <a:lnTo>
                      <a:pt x="326" y="346"/>
                    </a:lnTo>
                    <a:lnTo>
                      <a:pt x="326" y="351"/>
                    </a:lnTo>
                    <a:lnTo>
                      <a:pt x="326" y="356"/>
                    </a:lnTo>
                    <a:lnTo>
                      <a:pt x="326" y="361"/>
                    </a:lnTo>
                    <a:lnTo>
                      <a:pt x="330" y="366"/>
                    </a:lnTo>
                    <a:lnTo>
                      <a:pt x="330" y="371"/>
                    </a:lnTo>
                    <a:lnTo>
                      <a:pt x="330" y="376"/>
                    </a:lnTo>
                    <a:lnTo>
                      <a:pt x="330" y="381"/>
                    </a:lnTo>
                    <a:lnTo>
                      <a:pt x="330" y="386"/>
                    </a:lnTo>
                    <a:lnTo>
                      <a:pt x="326" y="392"/>
                    </a:lnTo>
                    <a:lnTo>
                      <a:pt x="326" y="397"/>
                    </a:lnTo>
                    <a:lnTo>
                      <a:pt x="330" y="397"/>
                    </a:lnTo>
                    <a:lnTo>
                      <a:pt x="330" y="402"/>
                    </a:lnTo>
                    <a:lnTo>
                      <a:pt x="335" y="397"/>
                    </a:lnTo>
                    <a:lnTo>
                      <a:pt x="335" y="402"/>
                    </a:lnTo>
                    <a:lnTo>
                      <a:pt x="340" y="402"/>
                    </a:lnTo>
                    <a:lnTo>
                      <a:pt x="340" y="407"/>
                    </a:lnTo>
                    <a:lnTo>
                      <a:pt x="340" y="412"/>
                    </a:lnTo>
                    <a:lnTo>
                      <a:pt x="344" y="412"/>
                    </a:lnTo>
                    <a:lnTo>
                      <a:pt x="344" y="417"/>
                    </a:lnTo>
                    <a:lnTo>
                      <a:pt x="349" y="417"/>
                    </a:lnTo>
                    <a:lnTo>
                      <a:pt x="354" y="422"/>
                    </a:lnTo>
                    <a:lnTo>
                      <a:pt x="354" y="427"/>
                    </a:lnTo>
                    <a:lnTo>
                      <a:pt x="354" y="432"/>
                    </a:lnTo>
                    <a:lnTo>
                      <a:pt x="354" y="437"/>
                    </a:lnTo>
                    <a:lnTo>
                      <a:pt x="358" y="442"/>
                    </a:lnTo>
                    <a:lnTo>
                      <a:pt x="358" y="447"/>
                    </a:lnTo>
                    <a:lnTo>
                      <a:pt x="358" y="453"/>
                    </a:lnTo>
                    <a:lnTo>
                      <a:pt x="354" y="453"/>
                    </a:lnTo>
                    <a:lnTo>
                      <a:pt x="349" y="453"/>
                    </a:lnTo>
                    <a:lnTo>
                      <a:pt x="349" y="458"/>
                    </a:lnTo>
                    <a:lnTo>
                      <a:pt x="344" y="458"/>
                    </a:lnTo>
                    <a:lnTo>
                      <a:pt x="340" y="458"/>
                    </a:lnTo>
                    <a:lnTo>
                      <a:pt x="335" y="463"/>
                    </a:lnTo>
                    <a:lnTo>
                      <a:pt x="330" y="463"/>
                    </a:lnTo>
                    <a:lnTo>
                      <a:pt x="326" y="463"/>
                    </a:lnTo>
                    <a:lnTo>
                      <a:pt x="326" y="468"/>
                    </a:lnTo>
                    <a:lnTo>
                      <a:pt x="321" y="468"/>
                    </a:lnTo>
                    <a:lnTo>
                      <a:pt x="317" y="468"/>
                    </a:lnTo>
                    <a:lnTo>
                      <a:pt x="312" y="473"/>
                    </a:lnTo>
                    <a:lnTo>
                      <a:pt x="307" y="473"/>
                    </a:lnTo>
                    <a:lnTo>
                      <a:pt x="307" y="478"/>
                    </a:lnTo>
                    <a:lnTo>
                      <a:pt x="307" y="483"/>
                    </a:lnTo>
                    <a:lnTo>
                      <a:pt x="303" y="483"/>
                    </a:lnTo>
                    <a:lnTo>
                      <a:pt x="303" y="488"/>
                    </a:lnTo>
                    <a:lnTo>
                      <a:pt x="303" y="493"/>
                    </a:lnTo>
                    <a:lnTo>
                      <a:pt x="298" y="498"/>
                    </a:lnTo>
                    <a:lnTo>
                      <a:pt x="298" y="503"/>
                    </a:lnTo>
                    <a:lnTo>
                      <a:pt x="298" y="508"/>
                    </a:lnTo>
                    <a:lnTo>
                      <a:pt x="293" y="514"/>
                    </a:lnTo>
                    <a:lnTo>
                      <a:pt x="293" y="519"/>
                    </a:lnTo>
                    <a:lnTo>
                      <a:pt x="289" y="519"/>
                    </a:lnTo>
                    <a:lnTo>
                      <a:pt x="284" y="514"/>
                    </a:lnTo>
                    <a:lnTo>
                      <a:pt x="279" y="514"/>
                    </a:lnTo>
                    <a:lnTo>
                      <a:pt x="275" y="514"/>
                    </a:lnTo>
                    <a:lnTo>
                      <a:pt x="270" y="514"/>
                    </a:lnTo>
                    <a:lnTo>
                      <a:pt x="265" y="514"/>
                    </a:lnTo>
                    <a:lnTo>
                      <a:pt x="261" y="514"/>
                    </a:lnTo>
                    <a:lnTo>
                      <a:pt x="256" y="514"/>
                    </a:lnTo>
                    <a:lnTo>
                      <a:pt x="256" y="508"/>
                    </a:lnTo>
                    <a:lnTo>
                      <a:pt x="256" y="514"/>
                    </a:lnTo>
                    <a:lnTo>
                      <a:pt x="251" y="514"/>
                    </a:lnTo>
                    <a:lnTo>
                      <a:pt x="247" y="514"/>
                    </a:lnTo>
                    <a:lnTo>
                      <a:pt x="242" y="514"/>
                    </a:lnTo>
                    <a:lnTo>
                      <a:pt x="238" y="519"/>
                    </a:lnTo>
                    <a:lnTo>
                      <a:pt x="233" y="519"/>
                    </a:lnTo>
                    <a:lnTo>
                      <a:pt x="233" y="524"/>
                    </a:lnTo>
                    <a:lnTo>
                      <a:pt x="228" y="524"/>
                    </a:lnTo>
                    <a:lnTo>
                      <a:pt x="224" y="524"/>
                    </a:lnTo>
                    <a:lnTo>
                      <a:pt x="224" y="529"/>
                    </a:lnTo>
                    <a:lnTo>
                      <a:pt x="219" y="529"/>
                    </a:lnTo>
                    <a:lnTo>
                      <a:pt x="214" y="529"/>
                    </a:lnTo>
                    <a:lnTo>
                      <a:pt x="210" y="529"/>
                    </a:lnTo>
                    <a:lnTo>
                      <a:pt x="210" y="534"/>
                    </a:lnTo>
                    <a:lnTo>
                      <a:pt x="210" y="539"/>
                    </a:lnTo>
                    <a:lnTo>
                      <a:pt x="210" y="544"/>
                    </a:lnTo>
                    <a:lnTo>
                      <a:pt x="210" y="549"/>
                    </a:lnTo>
                    <a:lnTo>
                      <a:pt x="205" y="549"/>
                    </a:lnTo>
                    <a:lnTo>
                      <a:pt x="210" y="554"/>
                    </a:lnTo>
                    <a:lnTo>
                      <a:pt x="205" y="559"/>
                    </a:lnTo>
                    <a:lnTo>
                      <a:pt x="205" y="564"/>
                    </a:lnTo>
                    <a:lnTo>
                      <a:pt x="200" y="564"/>
                    </a:lnTo>
                    <a:lnTo>
                      <a:pt x="200" y="569"/>
                    </a:lnTo>
                    <a:lnTo>
                      <a:pt x="196" y="575"/>
                    </a:lnTo>
                    <a:lnTo>
                      <a:pt x="191" y="580"/>
                    </a:lnTo>
                    <a:lnTo>
                      <a:pt x="191" y="585"/>
                    </a:lnTo>
                    <a:lnTo>
                      <a:pt x="186" y="585"/>
                    </a:lnTo>
                    <a:lnTo>
                      <a:pt x="182" y="590"/>
                    </a:lnTo>
                    <a:lnTo>
                      <a:pt x="177" y="590"/>
                    </a:lnTo>
                    <a:lnTo>
                      <a:pt x="172" y="590"/>
                    </a:lnTo>
                    <a:lnTo>
                      <a:pt x="168" y="590"/>
                    </a:lnTo>
                    <a:lnTo>
                      <a:pt x="168" y="585"/>
                    </a:lnTo>
                    <a:lnTo>
                      <a:pt x="163" y="585"/>
                    </a:lnTo>
                    <a:lnTo>
                      <a:pt x="158" y="585"/>
                    </a:lnTo>
                    <a:lnTo>
                      <a:pt x="154" y="585"/>
                    </a:lnTo>
                    <a:lnTo>
                      <a:pt x="149" y="585"/>
                    </a:lnTo>
                    <a:lnTo>
                      <a:pt x="145" y="585"/>
                    </a:lnTo>
                    <a:lnTo>
                      <a:pt x="140" y="585"/>
                    </a:lnTo>
                    <a:lnTo>
                      <a:pt x="140" y="580"/>
                    </a:lnTo>
                    <a:lnTo>
                      <a:pt x="135" y="580"/>
                    </a:lnTo>
                    <a:lnTo>
                      <a:pt x="135" y="575"/>
                    </a:lnTo>
                    <a:lnTo>
                      <a:pt x="131" y="575"/>
                    </a:lnTo>
                    <a:lnTo>
                      <a:pt x="126" y="575"/>
                    </a:lnTo>
                    <a:lnTo>
                      <a:pt x="126" y="569"/>
                    </a:lnTo>
                    <a:lnTo>
                      <a:pt x="121" y="569"/>
                    </a:lnTo>
                    <a:lnTo>
                      <a:pt x="117" y="569"/>
                    </a:lnTo>
                    <a:lnTo>
                      <a:pt x="117" y="564"/>
                    </a:lnTo>
                    <a:lnTo>
                      <a:pt x="112" y="564"/>
                    </a:lnTo>
                    <a:lnTo>
                      <a:pt x="107" y="564"/>
                    </a:lnTo>
                    <a:lnTo>
                      <a:pt x="107" y="559"/>
                    </a:lnTo>
                    <a:lnTo>
                      <a:pt x="103" y="559"/>
                    </a:lnTo>
                    <a:lnTo>
                      <a:pt x="98" y="554"/>
                    </a:lnTo>
                    <a:lnTo>
                      <a:pt x="93" y="554"/>
                    </a:lnTo>
                    <a:lnTo>
                      <a:pt x="89" y="554"/>
                    </a:lnTo>
                    <a:lnTo>
                      <a:pt x="89" y="549"/>
                    </a:lnTo>
                    <a:lnTo>
                      <a:pt x="89" y="544"/>
                    </a:lnTo>
                    <a:lnTo>
                      <a:pt x="89" y="539"/>
                    </a:lnTo>
                    <a:lnTo>
                      <a:pt x="84" y="539"/>
                    </a:lnTo>
                    <a:lnTo>
                      <a:pt x="84" y="534"/>
                    </a:lnTo>
                    <a:lnTo>
                      <a:pt x="84" y="529"/>
                    </a:lnTo>
                    <a:lnTo>
                      <a:pt x="84" y="524"/>
                    </a:lnTo>
                    <a:lnTo>
                      <a:pt x="84" y="519"/>
                    </a:lnTo>
                    <a:lnTo>
                      <a:pt x="79" y="514"/>
                    </a:lnTo>
                    <a:lnTo>
                      <a:pt x="79" y="508"/>
                    </a:lnTo>
                    <a:lnTo>
                      <a:pt x="75" y="508"/>
                    </a:lnTo>
                    <a:lnTo>
                      <a:pt x="70" y="508"/>
                    </a:lnTo>
                    <a:lnTo>
                      <a:pt x="66" y="508"/>
                    </a:lnTo>
                    <a:lnTo>
                      <a:pt x="61" y="503"/>
                    </a:lnTo>
                    <a:lnTo>
                      <a:pt x="56" y="503"/>
                    </a:lnTo>
                    <a:lnTo>
                      <a:pt x="56" y="498"/>
                    </a:lnTo>
                    <a:lnTo>
                      <a:pt x="56" y="493"/>
                    </a:lnTo>
                    <a:lnTo>
                      <a:pt x="56" y="488"/>
                    </a:lnTo>
                    <a:lnTo>
                      <a:pt x="61" y="483"/>
                    </a:lnTo>
                    <a:lnTo>
                      <a:pt x="61" y="478"/>
                    </a:lnTo>
                    <a:lnTo>
                      <a:pt x="56" y="478"/>
                    </a:lnTo>
                    <a:lnTo>
                      <a:pt x="56" y="473"/>
                    </a:lnTo>
                    <a:lnTo>
                      <a:pt x="52" y="468"/>
                    </a:lnTo>
                    <a:lnTo>
                      <a:pt x="52" y="463"/>
                    </a:lnTo>
                    <a:lnTo>
                      <a:pt x="56" y="463"/>
                    </a:lnTo>
                    <a:lnTo>
                      <a:pt x="56" y="458"/>
                    </a:lnTo>
                    <a:lnTo>
                      <a:pt x="61" y="458"/>
                    </a:lnTo>
                    <a:lnTo>
                      <a:pt x="61" y="453"/>
                    </a:lnTo>
                    <a:lnTo>
                      <a:pt x="66" y="453"/>
                    </a:lnTo>
                    <a:lnTo>
                      <a:pt x="70" y="453"/>
                    </a:lnTo>
                    <a:lnTo>
                      <a:pt x="70" y="447"/>
                    </a:lnTo>
                    <a:lnTo>
                      <a:pt x="75" y="447"/>
                    </a:lnTo>
                    <a:lnTo>
                      <a:pt x="75" y="442"/>
                    </a:lnTo>
                    <a:lnTo>
                      <a:pt x="70" y="442"/>
                    </a:lnTo>
                    <a:lnTo>
                      <a:pt x="70" y="437"/>
                    </a:lnTo>
                    <a:lnTo>
                      <a:pt x="75" y="437"/>
                    </a:lnTo>
                    <a:lnTo>
                      <a:pt x="75" y="432"/>
                    </a:lnTo>
                    <a:lnTo>
                      <a:pt x="75" y="427"/>
                    </a:lnTo>
                    <a:lnTo>
                      <a:pt x="79" y="427"/>
                    </a:lnTo>
                    <a:lnTo>
                      <a:pt x="79" y="417"/>
                    </a:lnTo>
                    <a:lnTo>
                      <a:pt x="79" y="412"/>
                    </a:lnTo>
                    <a:lnTo>
                      <a:pt x="84" y="412"/>
                    </a:lnTo>
                    <a:lnTo>
                      <a:pt x="84" y="407"/>
                    </a:lnTo>
                    <a:lnTo>
                      <a:pt x="84" y="402"/>
                    </a:lnTo>
                    <a:lnTo>
                      <a:pt x="84" y="397"/>
                    </a:lnTo>
                    <a:lnTo>
                      <a:pt x="89" y="397"/>
                    </a:lnTo>
                    <a:lnTo>
                      <a:pt x="84" y="397"/>
                    </a:lnTo>
                    <a:lnTo>
                      <a:pt x="89" y="397"/>
                    </a:lnTo>
                    <a:lnTo>
                      <a:pt x="84" y="397"/>
                    </a:lnTo>
                    <a:lnTo>
                      <a:pt x="84" y="392"/>
                    </a:lnTo>
                    <a:lnTo>
                      <a:pt x="84" y="386"/>
                    </a:lnTo>
                    <a:lnTo>
                      <a:pt x="84" y="381"/>
                    </a:lnTo>
                    <a:lnTo>
                      <a:pt x="84" y="376"/>
                    </a:lnTo>
                    <a:lnTo>
                      <a:pt x="84" y="371"/>
                    </a:lnTo>
                    <a:lnTo>
                      <a:pt x="84" y="366"/>
                    </a:lnTo>
                    <a:lnTo>
                      <a:pt x="79" y="366"/>
                    </a:lnTo>
                    <a:lnTo>
                      <a:pt x="79" y="361"/>
                    </a:lnTo>
                    <a:lnTo>
                      <a:pt x="75" y="356"/>
                    </a:lnTo>
                    <a:lnTo>
                      <a:pt x="70" y="356"/>
                    </a:lnTo>
                    <a:lnTo>
                      <a:pt x="66" y="356"/>
                    </a:lnTo>
                    <a:lnTo>
                      <a:pt x="66" y="351"/>
                    </a:lnTo>
                    <a:lnTo>
                      <a:pt x="66" y="346"/>
                    </a:lnTo>
                    <a:lnTo>
                      <a:pt x="66" y="341"/>
                    </a:lnTo>
                    <a:lnTo>
                      <a:pt x="61" y="341"/>
                    </a:lnTo>
                    <a:lnTo>
                      <a:pt x="56" y="341"/>
                    </a:lnTo>
                    <a:lnTo>
                      <a:pt x="52" y="341"/>
                    </a:lnTo>
                    <a:lnTo>
                      <a:pt x="47" y="341"/>
                    </a:lnTo>
                    <a:lnTo>
                      <a:pt x="47" y="336"/>
                    </a:lnTo>
                    <a:lnTo>
                      <a:pt x="42" y="336"/>
                    </a:lnTo>
                    <a:lnTo>
                      <a:pt x="42" y="331"/>
                    </a:lnTo>
                    <a:lnTo>
                      <a:pt x="38" y="331"/>
                    </a:lnTo>
                    <a:lnTo>
                      <a:pt x="38" y="325"/>
                    </a:lnTo>
                    <a:lnTo>
                      <a:pt x="33" y="325"/>
                    </a:lnTo>
                    <a:lnTo>
                      <a:pt x="33" y="320"/>
                    </a:lnTo>
                    <a:lnTo>
                      <a:pt x="33" y="315"/>
                    </a:lnTo>
                    <a:lnTo>
                      <a:pt x="28" y="315"/>
                    </a:lnTo>
                    <a:lnTo>
                      <a:pt x="24" y="315"/>
                    </a:lnTo>
                    <a:lnTo>
                      <a:pt x="24" y="310"/>
                    </a:lnTo>
                    <a:lnTo>
                      <a:pt x="19" y="310"/>
                    </a:lnTo>
                    <a:lnTo>
                      <a:pt x="19" y="305"/>
                    </a:lnTo>
                    <a:lnTo>
                      <a:pt x="19" y="300"/>
                    </a:lnTo>
                    <a:lnTo>
                      <a:pt x="24" y="300"/>
                    </a:lnTo>
                    <a:lnTo>
                      <a:pt x="24" y="295"/>
                    </a:lnTo>
                    <a:lnTo>
                      <a:pt x="28" y="295"/>
                    </a:lnTo>
                    <a:lnTo>
                      <a:pt x="28" y="290"/>
                    </a:lnTo>
                    <a:lnTo>
                      <a:pt x="28" y="285"/>
                    </a:lnTo>
                    <a:lnTo>
                      <a:pt x="33" y="285"/>
                    </a:lnTo>
                    <a:lnTo>
                      <a:pt x="38" y="285"/>
                    </a:lnTo>
                    <a:lnTo>
                      <a:pt x="38" y="280"/>
                    </a:lnTo>
                    <a:lnTo>
                      <a:pt x="33" y="280"/>
                    </a:lnTo>
                    <a:lnTo>
                      <a:pt x="33" y="275"/>
                    </a:lnTo>
                    <a:lnTo>
                      <a:pt x="38" y="270"/>
                    </a:lnTo>
                    <a:lnTo>
                      <a:pt x="42" y="270"/>
                    </a:lnTo>
                    <a:lnTo>
                      <a:pt x="42" y="264"/>
                    </a:lnTo>
                    <a:lnTo>
                      <a:pt x="42" y="259"/>
                    </a:lnTo>
                    <a:lnTo>
                      <a:pt x="42" y="254"/>
                    </a:lnTo>
                    <a:lnTo>
                      <a:pt x="47" y="254"/>
                    </a:lnTo>
                    <a:lnTo>
                      <a:pt x="42" y="254"/>
                    </a:lnTo>
                    <a:lnTo>
                      <a:pt x="42" y="249"/>
                    </a:lnTo>
                    <a:lnTo>
                      <a:pt x="42" y="244"/>
                    </a:lnTo>
                    <a:lnTo>
                      <a:pt x="38" y="239"/>
                    </a:lnTo>
                    <a:lnTo>
                      <a:pt x="42" y="239"/>
                    </a:lnTo>
                    <a:lnTo>
                      <a:pt x="38" y="239"/>
                    </a:lnTo>
                    <a:lnTo>
                      <a:pt x="42" y="234"/>
                    </a:lnTo>
                    <a:lnTo>
                      <a:pt x="38" y="234"/>
                    </a:lnTo>
                    <a:lnTo>
                      <a:pt x="42" y="234"/>
                    </a:lnTo>
                    <a:lnTo>
                      <a:pt x="38" y="234"/>
                    </a:lnTo>
                    <a:lnTo>
                      <a:pt x="42" y="234"/>
                    </a:lnTo>
                    <a:lnTo>
                      <a:pt x="38" y="234"/>
                    </a:lnTo>
                    <a:lnTo>
                      <a:pt x="38" y="229"/>
                    </a:lnTo>
                    <a:lnTo>
                      <a:pt x="38" y="224"/>
                    </a:lnTo>
                    <a:lnTo>
                      <a:pt x="38" y="219"/>
                    </a:lnTo>
                    <a:lnTo>
                      <a:pt x="38" y="214"/>
                    </a:lnTo>
                    <a:lnTo>
                      <a:pt x="38" y="209"/>
                    </a:lnTo>
                    <a:lnTo>
                      <a:pt x="33" y="209"/>
                    </a:lnTo>
                    <a:lnTo>
                      <a:pt x="33" y="203"/>
                    </a:lnTo>
                    <a:lnTo>
                      <a:pt x="33" y="198"/>
                    </a:lnTo>
                    <a:lnTo>
                      <a:pt x="33" y="193"/>
                    </a:lnTo>
                    <a:lnTo>
                      <a:pt x="28" y="193"/>
                    </a:lnTo>
                    <a:lnTo>
                      <a:pt x="28" y="188"/>
                    </a:lnTo>
                    <a:lnTo>
                      <a:pt x="28" y="183"/>
                    </a:lnTo>
                    <a:lnTo>
                      <a:pt x="28" y="178"/>
                    </a:lnTo>
                    <a:lnTo>
                      <a:pt x="28" y="173"/>
                    </a:lnTo>
                    <a:lnTo>
                      <a:pt x="28" y="168"/>
                    </a:lnTo>
                    <a:lnTo>
                      <a:pt x="28" y="163"/>
                    </a:lnTo>
                    <a:lnTo>
                      <a:pt x="28" y="158"/>
                    </a:lnTo>
                    <a:lnTo>
                      <a:pt x="24" y="158"/>
                    </a:lnTo>
                    <a:lnTo>
                      <a:pt x="24" y="153"/>
                    </a:lnTo>
                    <a:lnTo>
                      <a:pt x="24" y="148"/>
                    </a:lnTo>
                    <a:lnTo>
                      <a:pt x="24" y="142"/>
                    </a:lnTo>
                    <a:lnTo>
                      <a:pt x="19" y="107"/>
                    </a:lnTo>
                    <a:lnTo>
                      <a:pt x="19" y="102"/>
                    </a:lnTo>
                    <a:lnTo>
                      <a:pt x="19" y="97"/>
                    </a:lnTo>
                    <a:lnTo>
                      <a:pt x="14" y="97"/>
                    </a:lnTo>
                    <a:lnTo>
                      <a:pt x="19" y="97"/>
                    </a:lnTo>
                    <a:lnTo>
                      <a:pt x="14" y="97"/>
                    </a:lnTo>
                    <a:lnTo>
                      <a:pt x="14" y="92"/>
                    </a:lnTo>
                    <a:lnTo>
                      <a:pt x="14" y="87"/>
                    </a:lnTo>
                    <a:lnTo>
                      <a:pt x="14" y="81"/>
                    </a:lnTo>
                    <a:lnTo>
                      <a:pt x="14" y="76"/>
                    </a:lnTo>
                    <a:lnTo>
                      <a:pt x="14" y="71"/>
                    </a:lnTo>
                    <a:lnTo>
                      <a:pt x="10" y="71"/>
                    </a:lnTo>
                    <a:lnTo>
                      <a:pt x="10" y="66"/>
                    </a:lnTo>
                    <a:lnTo>
                      <a:pt x="10" y="61"/>
                    </a:lnTo>
                    <a:lnTo>
                      <a:pt x="10" y="56"/>
                    </a:lnTo>
                    <a:lnTo>
                      <a:pt x="10" y="51"/>
                    </a:lnTo>
                    <a:lnTo>
                      <a:pt x="10" y="46"/>
                    </a:lnTo>
                    <a:lnTo>
                      <a:pt x="5" y="46"/>
                    </a:lnTo>
                    <a:lnTo>
                      <a:pt x="5" y="41"/>
                    </a:lnTo>
                    <a:lnTo>
                      <a:pt x="5" y="36"/>
                    </a:lnTo>
                    <a:lnTo>
                      <a:pt x="5" y="31"/>
                    </a:lnTo>
                    <a:lnTo>
                      <a:pt x="5" y="26"/>
                    </a:lnTo>
                    <a:lnTo>
                      <a:pt x="0" y="20"/>
                    </a:lnTo>
                    <a:lnTo>
                      <a:pt x="24" y="20"/>
                    </a:lnTo>
                    <a:lnTo>
                      <a:pt x="33" y="15"/>
                    </a:lnTo>
                    <a:lnTo>
                      <a:pt x="42" y="15"/>
                    </a:lnTo>
                    <a:lnTo>
                      <a:pt x="42" y="10"/>
                    </a:lnTo>
                    <a:close/>
                  </a:path>
                </a:pathLst>
              </a:custGeom>
              <a:solidFill>
                <a:srgbClr val="FF990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91" name="Freeform 102"/>
              <p:cNvSpPr>
                <a:spLocks/>
              </p:cNvSpPr>
              <p:nvPr/>
            </p:nvSpPr>
            <p:spPr bwMode="auto">
              <a:xfrm>
                <a:off x="2596" y="461"/>
                <a:ext cx="465" cy="514"/>
              </a:xfrm>
              <a:custGeom>
                <a:avLst/>
                <a:gdLst>
                  <a:gd name="T0" fmla="*/ 317 w 465"/>
                  <a:gd name="T1" fmla="*/ 26 h 514"/>
                  <a:gd name="T2" fmla="*/ 312 w 465"/>
                  <a:gd name="T3" fmla="*/ 0 h 514"/>
                  <a:gd name="T4" fmla="*/ 386 w 465"/>
                  <a:gd name="T5" fmla="*/ 0 h 514"/>
                  <a:gd name="T6" fmla="*/ 419 w 465"/>
                  <a:gd name="T7" fmla="*/ 20 h 514"/>
                  <a:gd name="T8" fmla="*/ 437 w 465"/>
                  <a:gd name="T9" fmla="*/ 41 h 514"/>
                  <a:gd name="T10" fmla="*/ 442 w 465"/>
                  <a:gd name="T11" fmla="*/ 66 h 514"/>
                  <a:gd name="T12" fmla="*/ 451 w 465"/>
                  <a:gd name="T13" fmla="*/ 107 h 514"/>
                  <a:gd name="T14" fmla="*/ 456 w 465"/>
                  <a:gd name="T15" fmla="*/ 132 h 514"/>
                  <a:gd name="T16" fmla="*/ 461 w 465"/>
                  <a:gd name="T17" fmla="*/ 183 h 514"/>
                  <a:gd name="T18" fmla="*/ 465 w 465"/>
                  <a:gd name="T19" fmla="*/ 209 h 514"/>
                  <a:gd name="T20" fmla="*/ 461 w 465"/>
                  <a:gd name="T21" fmla="*/ 229 h 514"/>
                  <a:gd name="T22" fmla="*/ 442 w 465"/>
                  <a:gd name="T23" fmla="*/ 264 h 514"/>
                  <a:gd name="T24" fmla="*/ 433 w 465"/>
                  <a:gd name="T25" fmla="*/ 285 h 514"/>
                  <a:gd name="T26" fmla="*/ 410 w 465"/>
                  <a:gd name="T27" fmla="*/ 331 h 514"/>
                  <a:gd name="T28" fmla="*/ 386 w 465"/>
                  <a:gd name="T29" fmla="*/ 366 h 514"/>
                  <a:gd name="T30" fmla="*/ 368 w 465"/>
                  <a:gd name="T31" fmla="*/ 407 h 514"/>
                  <a:gd name="T32" fmla="*/ 349 w 465"/>
                  <a:gd name="T33" fmla="*/ 427 h 514"/>
                  <a:gd name="T34" fmla="*/ 330 w 465"/>
                  <a:gd name="T35" fmla="*/ 442 h 514"/>
                  <a:gd name="T36" fmla="*/ 321 w 465"/>
                  <a:gd name="T37" fmla="*/ 458 h 514"/>
                  <a:gd name="T38" fmla="*/ 307 w 465"/>
                  <a:gd name="T39" fmla="*/ 468 h 514"/>
                  <a:gd name="T40" fmla="*/ 298 w 465"/>
                  <a:gd name="T41" fmla="*/ 478 h 514"/>
                  <a:gd name="T42" fmla="*/ 284 w 465"/>
                  <a:gd name="T43" fmla="*/ 483 h 514"/>
                  <a:gd name="T44" fmla="*/ 270 w 465"/>
                  <a:gd name="T45" fmla="*/ 493 h 514"/>
                  <a:gd name="T46" fmla="*/ 256 w 465"/>
                  <a:gd name="T47" fmla="*/ 508 h 514"/>
                  <a:gd name="T48" fmla="*/ 224 w 465"/>
                  <a:gd name="T49" fmla="*/ 503 h 514"/>
                  <a:gd name="T50" fmla="*/ 210 w 465"/>
                  <a:gd name="T51" fmla="*/ 498 h 514"/>
                  <a:gd name="T52" fmla="*/ 196 w 465"/>
                  <a:gd name="T53" fmla="*/ 498 h 514"/>
                  <a:gd name="T54" fmla="*/ 172 w 465"/>
                  <a:gd name="T55" fmla="*/ 493 h 514"/>
                  <a:gd name="T56" fmla="*/ 177 w 465"/>
                  <a:gd name="T57" fmla="*/ 473 h 514"/>
                  <a:gd name="T58" fmla="*/ 186 w 465"/>
                  <a:gd name="T59" fmla="*/ 453 h 514"/>
                  <a:gd name="T60" fmla="*/ 191 w 465"/>
                  <a:gd name="T61" fmla="*/ 437 h 514"/>
                  <a:gd name="T62" fmla="*/ 196 w 465"/>
                  <a:gd name="T63" fmla="*/ 422 h 514"/>
                  <a:gd name="T64" fmla="*/ 140 w 465"/>
                  <a:gd name="T65" fmla="*/ 392 h 514"/>
                  <a:gd name="T66" fmla="*/ 103 w 465"/>
                  <a:gd name="T67" fmla="*/ 376 h 514"/>
                  <a:gd name="T68" fmla="*/ 75 w 465"/>
                  <a:gd name="T69" fmla="*/ 356 h 514"/>
                  <a:gd name="T70" fmla="*/ 52 w 465"/>
                  <a:gd name="T71" fmla="*/ 341 h 514"/>
                  <a:gd name="T72" fmla="*/ 28 w 465"/>
                  <a:gd name="T73" fmla="*/ 315 h 514"/>
                  <a:gd name="T74" fmla="*/ 5 w 465"/>
                  <a:gd name="T75" fmla="*/ 280 h 514"/>
                  <a:gd name="T76" fmla="*/ 33 w 465"/>
                  <a:gd name="T77" fmla="*/ 153 h 514"/>
                  <a:gd name="T78" fmla="*/ 56 w 465"/>
                  <a:gd name="T79" fmla="*/ 36 h 514"/>
                  <a:gd name="T80" fmla="*/ 66 w 465"/>
                  <a:gd name="T81" fmla="*/ 20 h 514"/>
                  <a:gd name="T82" fmla="*/ 84 w 465"/>
                  <a:gd name="T83" fmla="*/ 10 h 514"/>
                  <a:gd name="T84" fmla="*/ 103 w 465"/>
                  <a:gd name="T85" fmla="*/ 0 h 514"/>
                  <a:gd name="T86" fmla="*/ 121 w 465"/>
                  <a:gd name="T87" fmla="*/ 5 h 514"/>
                  <a:gd name="T88" fmla="*/ 163 w 465"/>
                  <a:gd name="T89" fmla="*/ 15 h 514"/>
                  <a:gd name="T90" fmla="*/ 214 w 465"/>
                  <a:gd name="T91" fmla="*/ 26 h 514"/>
                  <a:gd name="T92" fmla="*/ 228 w 465"/>
                  <a:gd name="T93" fmla="*/ 31 h 514"/>
                  <a:gd name="T94" fmla="*/ 279 w 465"/>
                  <a:gd name="T95" fmla="*/ 56 h 514"/>
                  <a:gd name="T96" fmla="*/ 321 w 465"/>
                  <a:gd name="T97" fmla="*/ 56 h 5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65"/>
                  <a:gd name="T148" fmla="*/ 0 h 514"/>
                  <a:gd name="T149" fmla="*/ 465 w 465"/>
                  <a:gd name="T150" fmla="*/ 514 h 5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65" h="514">
                    <a:moveTo>
                      <a:pt x="321" y="51"/>
                    </a:moveTo>
                    <a:lnTo>
                      <a:pt x="317" y="46"/>
                    </a:lnTo>
                    <a:lnTo>
                      <a:pt x="317" y="31"/>
                    </a:lnTo>
                    <a:lnTo>
                      <a:pt x="317" y="26"/>
                    </a:lnTo>
                    <a:lnTo>
                      <a:pt x="317" y="20"/>
                    </a:lnTo>
                    <a:lnTo>
                      <a:pt x="312" y="15"/>
                    </a:lnTo>
                    <a:lnTo>
                      <a:pt x="312" y="5"/>
                    </a:lnTo>
                    <a:lnTo>
                      <a:pt x="312" y="0"/>
                    </a:lnTo>
                    <a:lnTo>
                      <a:pt x="368" y="0"/>
                    </a:lnTo>
                    <a:lnTo>
                      <a:pt x="377" y="0"/>
                    </a:lnTo>
                    <a:lnTo>
                      <a:pt x="382" y="0"/>
                    </a:lnTo>
                    <a:lnTo>
                      <a:pt x="386" y="0"/>
                    </a:lnTo>
                    <a:lnTo>
                      <a:pt x="400" y="10"/>
                    </a:lnTo>
                    <a:lnTo>
                      <a:pt x="414" y="15"/>
                    </a:lnTo>
                    <a:lnTo>
                      <a:pt x="419" y="15"/>
                    </a:lnTo>
                    <a:lnTo>
                      <a:pt x="419" y="20"/>
                    </a:lnTo>
                    <a:lnTo>
                      <a:pt x="437" y="26"/>
                    </a:lnTo>
                    <a:lnTo>
                      <a:pt x="437" y="31"/>
                    </a:lnTo>
                    <a:lnTo>
                      <a:pt x="437" y="36"/>
                    </a:lnTo>
                    <a:lnTo>
                      <a:pt x="437" y="41"/>
                    </a:lnTo>
                    <a:lnTo>
                      <a:pt x="442" y="46"/>
                    </a:lnTo>
                    <a:lnTo>
                      <a:pt x="442" y="51"/>
                    </a:lnTo>
                    <a:lnTo>
                      <a:pt x="442" y="61"/>
                    </a:lnTo>
                    <a:lnTo>
                      <a:pt x="442" y="66"/>
                    </a:lnTo>
                    <a:lnTo>
                      <a:pt x="442" y="71"/>
                    </a:lnTo>
                    <a:lnTo>
                      <a:pt x="447" y="92"/>
                    </a:lnTo>
                    <a:lnTo>
                      <a:pt x="451" y="102"/>
                    </a:lnTo>
                    <a:lnTo>
                      <a:pt x="451" y="107"/>
                    </a:lnTo>
                    <a:lnTo>
                      <a:pt x="451" y="117"/>
                    </a:lnTo>
                    <a:lnTo>
                      <a:pt x="451" y="122"/>
                    </a:lnTo>
                    <a:lnTo>
                      <a:pt x="451" y="127"/>
                    </a:lnTo>
                    <a:lnTo>
                      <a:pt x="456" y="132"/>
                    </a:lnTo>
                    <a:lnTo>
                      <a:pt x="456" y="148"/>
                    </a:lnTo>
                    <a:lnTo>
                      <a:pt x="456" y="153"/>
                    </a:lnTo>
                    <a:lnTo>
                      <a:pt x="461" y="178"/>
                    </a:lnTo>
                    <a:lnTo>
                      <a:pt x="461" y="183"/>
                    </a:lnTo>
                    <a:lnTo>
                      <a:pt x="465" y="188"/>
                    </a:lnTo>
                    <a:lnTo>
                      <a:pt x="465" y="198"/>
                    </a:lnTo>
                    <a:lnTo>
                      <a:pt x="465" y="203"/>
                    </a:lnTo>
                    <a:lnTo>
                      <a:pt x="465" y="209"/>
                    </a:lnTo>
                    <a:lnTo>
                      <a:pt x="465" y="214"/>
                    </a:lnTo>
                    <a:lnTo>
                      <a:pt x="465" y="219"/>
                    </a:lnTo>
                    <a:lnTo>
                      <a:pt x="461" y="224"/>
                    </a:lnTo>
                    <a:lnTo>
                      <a:pt x="461" y="229"/>
                    </a:lnTo>
                    <a:lnTo>
                      <a:pt x="456" y="234"/>
                    </a:lnTo>
                    <a:lnTo>
                      <a:pt x="447" y="254"/>
                    </a:lnTo>
                    <a:lnTo>
                      <a:pt x="447" y="259"/>
                    </a:lnTo>
                    <a:lnTo>
                      <a:pt x="442" y="264"/>
                    </a:lnTo>
                    <a:lnTo>
                      <a:pt x="442" y="270"/>
                    </a:lnTo>
                    <a:lnTo>
                      <a:pt x="437" y="270"/>
                    </a:lnTo>
                    <a:lnTo>
                      <a:pt x="433" y="280"/>
                    </a:lnTo>
                    <a:lnTo>
                      <a:pt x="433" y="285"/>
                    </a:lnTo>
                    <a:lnTo>
                      <a:pt x="423" y="295"/>
                    </a:lnTo>
                    <a:lnTo>
                      <a:pt x="423" y="300"/>
                    </a:lnTo>
                    <a:lnTo>
                      <a:pt x="414" y="320"/>
                    </a:lnTo>
                    <a:lnTo>
                      <a:pt x="410" y="331"/>
                    </a:lnTo>
                    <a:lnTo>
                      <a:pt x="405" y="336"/>
                    </a:lnTo>
                    <a:lnTo>
                      <a:pt x="400" y="341"/>
                    </a:lnTo>
                    <a:lnTo>
                      <a:pt x="396" y="351"/>
                    </a:lnTo>
                    <a:lnTo>
                      <a:pt x="386" y="366"/>
                    </a:lnTo>
                    <a:lnTo>
                      <a:pt x="386" y="371"/>
                    </a:lnTo>
                    <a:lnTo>
                      <a:pt x="377" y="392"/>
                    </a:lnTo>
                    <a:lnTo>
                      <a:pt x="372" y="402"/>
                    </a:lnTo>
                    <a:lnTo>
                      <a:pt x="368" y="407"/>
                    </a:lnTo>
                    <a:lnTo>
                      <a:pt x="363" y="417"/>
                    </a:lnTo>
                    <a:lnTo>
                      <a:pt x="358" y="422"/>
                    </a:lnTo>
                    <a:lnTo>
                      <a:pt x="354" y="427"/>
                    </a:lnTo>
                    <a:lnTo>
                      <a:pt x="349" y="427"/>
                    </a:lnTo>
                    <a:lnTo>
                      <a:pt x="349" y="432"/>
                    </a:lnTo>
                    <a:lnTo>
                      <a:pt x="344" y="432"/>
                    </a:lnTo>
                    <a:lnTo>
                      <a:pt x="335" y="442"/>
                    </a:lnTo>
                    <a:lnTo>
                      <a:pt x="330" y="442"/>
                    </a:lnTo>
                    <a:lnTo>
                      <a:pt x="330" y="447"/>
                    </a:lnTo>
                    <a:lnTo>
                      <a:pt x="326" y="453"/>
                    </a:lnTo>
                    <a:lnTo>
                      <a:pt x="326" y="458"/>
                    </a:lnTo>
                    <a:lnTo>
                      <a:pt x="321" y="458"/>
                    </a:lnTo>
                    <a:lnTo>
                      <a:pt x="317" y="458"/>
                    </a:lnTo>
                    <a:lnTo>
                      <a:pt x="317" y="463"/>
                    </a:lnTo>
                    <a:lnTo>
                      <a:pt x="312" y="468"/>
                    </a:lnTo>
                    <a:lnTo>
                      <a:pt x="307" y="468"/>
                    </a:lnTo>
                    <a:lnTo>
                      <a:pt x="303" y="468"/>
                    </a:lnTo>
                    <a:lnTo>
                      <a:pt x="303" y="473"/>
                    </a:lnTo>
                    <a:lnTo>
                      <a:pt x="298" y="473"/>
                    </a:lnTo>
                    <a:lnTo>
                      <a:pt x="298" y="478"/>
                    </a:lnTo>
                    <a:lnTo>
                      <a:pt x="293" y="478"/>
                    </a:lnTo>
                    <a:lnTo>
                      <a:pt x="289" y="478"/>
                    </a:lnTo>
                    <a:lnTo>
                      <a:pt x="289" y="483"/>
                    </a:lnTo>
                    <a:lnTo>
                      <a:pt x="284" y="483"/>
                    </a:lnTo>
                    <a:lnTo>
                      <a:pt x="284" y="488"/>
                    </a:lnTo>
                    <a:lnTo>
                      <a:pt x="279" y="488"/>
                    </a:lnTo>
                    <a:lnTo>
                      <a:pt x="275" y="488"/>
                    </a:lnTo>
                    <a:lnTo>
                      <a:pt x="270" y="493"/>
                    </a:lnTo>
                    <a:lnTo>
                      <a:pt x="270" y="498"/>
                    </a:lnTo>
                    <a:lnTo>
                      <a:pt x="265" y="498"/>
                    </a:lnTo>
                    <a:lnTo>
                      <a:pt x="261" y="503"/>
                    </a:lnTo>
                    <a:lnTo>
                      <a:pt x="256" y="508"/>
                    </a:lnTo>
                    <a:lnTo>
                      <a:pt x="251" y="514"/>
                    </a:lnTo>
                    <a:lnTo>
                      <a:pt x="247" y="514"/>
                    </a:lnTo>
                    <a:lnTo>
                      <a:pt x="242" y="514"/>
                    </a:lnTo>
                    <a:lnTo>
                      <a:pt x="224" y="503"/>
                    </a:lnTo>
                    <a:lnTo>
                      <a:pt x="219" y="503"/>
                    </a:lnTo>
                    <a:lnTo>
                      <a:pt x="214" y="503"/>
                    </a:lnTo>
                    <a:lnTo>
                      <a:pt x="210" y="503"/>
                    </a:lnTo>
                    <a:lnTo>
                      <a:pt x="210" y="498"/>
                    </a:lnTo>
                    <a:lnTo>
                      <a:pt x="205" y="503"/>
                    </a:lnTo>
                    <a:lnTo>
                      <a:pt x="200" y="503"/>
                    </a:lnTo>
                    <a:lnTo>
                      <a:pt x="196" y="503"/>
                    </a:lnTo>
                    <a:lnTo>
                      <a:pt x="196" y="498"/>
                    </a:lnTo>
                    <a:lnTo>
                      <a:pt x="191" y="498"/>
                    </a:lnTo>
                    <a:lnTo>
                      <a:pt x="186" y="498"/>
                    </a:lnTo>
                    <a:lnTo>
                      <a:pt x="177" y="493"/>
                    </a:lnTo>
                    <a:lnTo>
                      <a:pt x="172" y="493"/>
                    </a:lnTo>
                    <a:lnTo>
                      <a:pt x="168" y="493"/>
                    </a:lnTo>
                    <a:lnTo>
                      <a:pt x="168" y="488"/>
                    </a:lnTo>
                    <a:lnTo>
                      <a:pt x="172" y="483"/>
                    </a:lnTo>
                    <a:lnTo>
                      <a:pt x="177" y="473"/>
                    </a:lnTo>
                    <a:lnTo>
                      <a:pt x="177" y="468"/>
                    </a:lnTo>
                    <a:lnTo>
                      <a:pt x="182" y="463"/>
                    </a:lnTo>
                    <a:lnTo>
                      <a:pt x="182" y="458"/>
                    </a:lnTo>
                    <a:lnTo>
                      <a:pt x="186" y="453"/>
                    </a:lnTo>
                    <a:lnTo>
                      <a:pt x="186" y="447"/>
                    </a:lnTo>
                    <a:lnTo>
                      <a:pt x="191" y="447"/>
                    </a:lnTo>
                    <a:lnTo>
                      <a:pt x="191" y="442"/>
                    </a:lnTo>
                    <a:lnTo>
                      <a:pt x="191" y="437"/>
                    </a:lnTo>
                    <a:lnTo>
                      <a:pt x="196" y="437"/>
                    </a:lnTo>
                    <a:lnTo>
                      <a:pt x="200" y="427"/>
                    </a:lnTo>
                    <a:lnTo>
                      <a:pt x="196" y="427"/>
                    </a:lnTo>
                    <a:lnTo>
                      <a:pt x="196" y="422"/>
                    </a:lnTo>
                    <a:lnTo>
                      <a:pt x="191" y="422"/>
                    </a:lnTo>
                    <a:lnTo>
                      <a:pt x="182" y="417"/>
                    </a:lnTo>
                    <a:lnTo>
                      <a:pt x="145" y="392"/>
                    </a:lnTo>
                    <a:lnTo>
                      <a:pt x="140" y="392"/>
                    </a:lnTo>
                    <a:lnTo>
                      <a:pt x="121" y="381"/>
                    </a:lnTo>
                    <a:lnTo>
                      <a:pt x="107" y="381"/>
                    </a:lnTo>
                    <a:lnTo>
                      <a:pt x="107" y="376"/>
                    </a:lnTo>
                    <a:lnTo>
                      <a:pt x="103" y="376"/>
                    </a:lnTo>
                    <a:lnTo>
                      <a:pt x="89" y="366"/>
                    </a:lnTo>
                    <a:lnTo>
                      <a:pt x="79" y="361"/>
                    </a:lnTo>
                    <a:lnTo>
                      <a:pt x="75" y="361"/>
                    </a:lnTo>
                    <a:lnTo>
                      <a:pt x="75" y="356"/>
                    </a:lnTo>
                    <a:lnTo>
                      <a:pt x="70" y="356"/>
                    </a:lnTo>
                    <a:lnTo>
                      <a:pt x="61" y="351"/>
                    </a:lnTo>
                    <a:lnTo>
                      <a:pt x="61" y="346"/>
                    </a:lnTo>
                    <a:lnTo>
                      <a:pt x="52" y="341"/>
                    </a:lnTo>
                    <a:lnTo>
                      <a:pt x="47" y="336"/>
                    </a:lnTo>
                    <a:lnTo>
                      <a:pt x="47" y="331"/>
                    </a:lnTo>
                    <a:lnTo>
                      <a:pt x="28" y="320"/>
                    </a:lnTo>
                    <a:lnTo>
                      <a:pt x="28" y="315"/>
                    </a:lnTo>
                    <a:lnTo>
                      <a:pt x="19" y="315"/>
                    </a:lnTo>
                    <a:lnTo>
                      <a:pt x="0" y="310"/>
                    </a:lnTo>
                    <a:lnTo>
                      <a:pt x="0" y="305"/>
                    </a:lnTo>
                    <a:lnTo>
                      <a:pt x="5" y="280"/>
                    </a:lnTo>
                    <a:lnTo>
                      <a:pt x="14" y="249"/>
                    </a:lnTo>
                    <a:lnTo>
                      <a:pt x="19" y="219"/>
                    </a:lnTo>
                    <a:lnTo>
                      <a:pt x="28" y="183"/>
                    </a:lnTo>
                    <a:lnTo>
                      <a:pt x="33" y="153"/>
                    </a:lnTo>
                    <a:lnTo>
                      <a:pt x="38" y="122"/>
                    </a:lnTo>
                    <a:lnTo>
                      <a:pt x="47" y="92"/>
                    </a:lnTo>
                    <a:lnTo>
                      <a:pt x="52" y="56"/>
                    </a:lnTo>
                    <a:lnTo>
                      <a:pt x="56" y="36"/>
                    </a:lnTo>
                    <a:lnTo>
                      <a:pt x="56" y="31"/>
                    </a:lnTo>
                    <a:lnTo>
                      <a:pt x="61" y="26"/>
                    </a:lnTo>
                    <a:lnTo>
                      <a:pt x="61" y="20"/>
                    </a:lnTo>
                    <a:lnTo>
                      <a:pt x="66" y="20"/>
                    </a:lnTo>
                    <a:lnTo>
                      <a:pt x="70" y="15"/>
                    </a:lnTo>
                    <a:lnTo>
                      <a:pt x="75" y="15"/>
                    </a:lnTo>
                    <a:lnTo>
                      <a:pt x="79" y="10"/>
                    </a:lnTo>
                    <a:lnTo>
                      <a:pt x="84" y="10"/>
                    </a:lnTo>
                    <a:lnTo>
                      <a:pt x="84" y="5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7" y="0"/>
                    </a:lnTo>
                    <a:lnTo>
                      <a:pt x="112" y="0"/>
                    </a:lnTo>
                    <a:lnTo>
                      <a:pt x="117" y="0"/>
                    </a:lnTo>
                    <a:lnTo>
                      <a:pt x="121" y="5"/>
                    </a:lnTo>
                    <a:lnTo>
                      <a:pt x="126" y="5"/>
                    </a:lnTo>
                    <a:lnTo>
                      <a:pt x="145" y="10"/>
                    </a:lnTo>
                    <a:lnTo>
                      <a:pt x="154" y="10"/>
                    </a:lnTo>
                    <a:lnTo>
                      <a:pt x="163" y="15"/>
                    </a:lnTo>
                    <a:lnTo>
                      <a:pt x="182" y="20"/>
                    </a:lnTo>
                    <a:lnTo>
                      <a:pt x="191" y="20"/>
                    </a:lnTo>
                    <a:lnTo>
                      <a:pt x="210" y="26"/>
                    </a:lnTo>
                    <a:lnTo>
                      <a:pt x="214" y="26"/>
                    </a:lnTo>
                    <a:lnTo>
                      <a:pt x="219" y="26"/>
                    </a:lnTo>
                    <a:lnTo>
                      <a:pt x="219" y="31"/>
                    </a:lnTo>
                    <a:lnTo>
                      <a:pt x="224" y="31"/>
                    </a:lnTo>
                    <a:lnTo>
                      <a:pt x="228" y="31"/>
                    </a:lnTo>
                    <a:lnTo>
                      <a:pt x="233" y="36"/>
                    </a:lnTo>
                    <a:lnTo>
                      <a:pt x="238" y="36"/>
                    </a:lnTo>
                    <a:lnTo>
                      <a:pt x="251" y="46"/>
                    </a:lnTo>
                    <a:lnTo>
                      <a:pt x="279" y="56"/>
                    </a:lnTo>
                    <a:lnTo>
                      <a:pt x="298" y="66"/>
                    </a:lnTo>
                    <a:lnTo>
                      <a:pt x="321" y="76"/>
                    </a:lnTo>
                    <a:lnTo>
                      <a:pt x="321" y="66"/>
                    </a:lnTo>
                    <a:lnTo>
                      <a:pt x="321" y="56"/>
                    </a:lnTo>
                    <a:lnTo>
                      <a:pt x="321" y="51"/>
                    </a:lnTo>
                    <a:close/>
                  </a:path>
                </a:pathLst>
              </a:custGeom>
              <a:solidFill>
                <a:srgbClr val="92D050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92" name="Freeform 103"/>
              <p:cNvSpPr>
                <a:spLocks/>
              </p:cNvSpPr>
              <p:nvPr/>
            </p:nvSpPr>
            <p:spPr bwMode="auto">
              <a:xfrm>
                <a:off x="2745" y="2550"/>
                <a:ext cx="521" cy="270"/>
              </a:xfrm>
              <a:custGeom>
                <a:avLst/>
                <a:gdLst>
                  <a:gd name="T0" fmla="*/ 89 w 521"/>
                  <a:gd name="T1" fmla="*/ 21 h 270"/>
                  <a:gd name="T2" fmla="*/ 102 w 521"/>
                  <a:gd name="T3" fmla="*/ 26 h 270"/>
                  <a:gd name="T4" fmla="*/ 130 w 521"/>
                  <a:gd name="T5" fmla="*/ 31 h 270"/>
                  <a:gd name="T6" fmla="*/ 140 w 521"/>
                  <a:gd name="T7" fmla="*/ 36 h 270"/>
                  <a:gd name="T8" fmla="*/ 168 w 521"/>
                  <a:gd name="T9" fmla="*/ 31 h 270"/>
                  <a:gd name="T10" fmla="*/ 177 w 521"/>
                  <a:gd name="T11" fmla="*/ 26 h 270"/>
                  <a:gd name="T12" fmla="*/ 200 w 521"/>
                  <a:gd name="T13" fmla="*/ 21 h 270"/>
                  <a:gd name="T14" fmla="*/ 214 w 521"/>
                  <a:gd name="T15" fmla="*/ 11 h 270"/>
                  <a:gd name="T16" fmla="*/ 237 w 521"/>
                  <a:gd name="T17" fmla="*/ 0 h 270"/>
                  <a:gd name="T18" fmla="*/ 302 w 521"/>
                  <a:gd name="T19" fmla="*/ 0 h 270"/>
                  <a:gd name="T20" fmla="*/ 335 w 521"/>
                  <a:gd name="T21" fmla="*/ 51 h 270"/>
                  <a:gd name="T22" fmla="*/ 367 w 521"/>
                  <a:gd name="T23" fmla="*/ 51 h 270"/>
                  <a:gd name="T24" fmla="*/ 381 w 521"/>
                  <a:gd name="T25" fmla="*/ 51 h 270"/>
                  <a:gd name="T26" fmla="*/ 414 w 521"/>
                  <a:gd name="T27" fmla="*/ 51 h 270"/>
                  <a:gd name="T28" fmla="*/ 428 w 521"/>
                  <a:gd name="T29" fmla="*/ 56 h 270"/>
                  <a:gd name="T30" fmla="*/ 433 w 521"/>
                  <a:gd name="T31" fmla="*/ 66 h 270"/>
                  <a:gd name="T32" fmla="*/ 437 w 521"/>
                  <a:gd name="T33" fmla="*/ 77 h 270"/>
                  <a:gd name="T34" fmla="*/ 442 w 521"/>
                  <a:gd name="T35" fmla="*/ 92 h 270"/>
                  <a:gd name="T36" fmla="*/ 451 w 521"/>
                  <a:gd name="T37" fmla="*/ 102 h 270"/>
                  <a:gd name="T38" fmla="*/ 456 w 521"/>
                  <a:gd name="T39" fmla="*/ 112 h 270"/>
                  <a:gd name="T40" fmla="*/ 465 w 521"/>
                  <a:gd name="T41" fmla="*/ 117 h 270"/>
                  <a:gd name="T42" fmla="*/ 479 w 521"/>
                  <a:gd name="T43" fmla="*/ 117 h 270"/>
                  <a:gd name="T44" fmla="*/ 493 w 521"/>
                  <a:gd name="T45" fmla="*/ 117 h 270"/>
                  <a:gd name="T46" fmla="*/ 507 w 521"/>
                  <a:gd name="T47" fmla="*/ 117 h 270"/>
                  <a:gd name="T48" fmla="*/ 521 w 521"/>
                  <a:gd name="T49" fmla="*/ 117 h 270"/>
                  <a:gd name="T50" fmla="*/ 516 w 521"/>
                  <a:gd name="T51" fmla="*/ 127 h 270"/>
                  <a:gd name="T52" fmla="*/ 512 w 521"/>
                  <a:gd name="T53" fmla="*/ 158 h 270"/>
                  <a:gd name="T54" fmla="*/ 507 w 521"/>
                  <a:gd name="T55" fmla="*/ 168 h 270"/>
                  <a:gd name="T56" fmla="*/ 493 w 521"/>
                  <a:gd name="T57" fmla="*/ 194 h 270"/>
                  <a:gd name="T58" fmla="*/ 493 w 521"/>
                  <a:gd name="T59" fmla="*/ 214 h 270"/>
                  <a:gd name="T60" fmla="*/ 498 w 521"/>
                  <a:gd name="T61" fmla="*/ 249 h 270"/>
                  <a:gd name="T62" fmla="*/ 488 w 521"/>
                  <a:gd name="T63" fmla="*/ 244 h 270"/>
                  <a:gd name="T64" fmla="*/ 465 w 521"/>
                  <a:gd name="T65" fmla="*/ 239 h 270"/>
                  <a:gd name="T66" fmla="*/ 442 w 521"/>
                  <a:gd name="T67" fmla="*/ 239 h 270"/>
                  <a:gd name="T68" fmla="*/ 428 w 521"/>
                  <a:gd name="T69" fmla="*/ 239 h 270"/>
                  <a:gd name="T70" fmla="*/ 423 w 521"/>
                  <a:gd name="T71" fmla="*/ 239 h 270"/>
                  <a:gd name="T72" fmla="*/ 419 w 521"/>
                  <a:gd name="T73" fmla="*/ 260 h 270"/>
                  <a:gd name="T74" fmla="*/ 405 w 521"/>
                  <a:gd name="T75" fmla="*/ 260 h 270"/>
                  <a:gd name="T76" fmla="*/ 391 w 521"/>
                  <a:gd name="T77" fmla="*/ 265 h 270"/>
                  <a:gd name="T78" fmla="*/ 363 w 521"/>
                  <a:gd name="T79" fmla="*/ 244 h 270"/>
                  <a:gd name="T80" fmla="*/ 353 w 521"/>
                  <a:gd name="T81" fmla="*/ 234 h 270"/>
                  <a:gd name="T82" fmla="*/ 321 w 521"/>
                  <a:gd name="T83" fmla="*/ 224 h 270"/>
                  <a:gd name="T84" fmla="*/ 288 w 521"/>
                  <a:gd name="T85" fmla="*/ 204 h 270"/>
                  <a:gd name="T86" fmla="*/ 270 w 521"/>
                  <a:gd name="T87" fmla="*/ 188 h 270"/>
                  <a:gd name="T88" fmla="*/ 265 w 521"/>
                  <a:gd name="T89" fmla="*/ 199 h 270"/>
                  <a:gd name="T90" fmla="*/ 251 w 521"/>
                  <a:gd name="T91" fmla="*/ 178 h 270"/>
                  <a:gd name="T92" fmla="*/ 242 w 521"/>
                  <a:gd name="T93" fmla="*/ 168 h 270"/>
                  <a:gd name="T94" fmla="*/ 237 w 521"/>
                  <a:gd name="T95" fmla="*/ 178 h 270"/>
                  <a:gd name="T96" fmla="*/ 228 w 521"/>
                  <a:gd name="T97" fmla="*/ 204 h 270"/>
                  <a:gd name="T98" fmla="*/ 223 w 521"/>
                  <a:gd name="T99" fmla="*/ 204 h 270"/>
                  <a:gd name="T100" fmla="*/ 209 w 521"/>
                  <a:gd name="T101" fmla="*/ 199 h 270"/>
                  <a:gd name="T102" fmla="*/ 186 w 521"/>
                  <a:gd name="T103" fmla="*/ 178 h 270"/>
                  <a:gd name="T104" fmla="*/ 158 w 521"/>
                  <a:gd name="T105" fmla="*/ 204 h 270"/>
                  <a:gd name="T106" fmla="*/ 140 w 521"/>
                  <a:gd name="T107" fmla="*/ 194 h 270"/>
                  <a:gd name="T108" fmla="*/ 126 w 521"/>
                  <a:gd name="T109" fmla="*/ 188 h 270"/>
                  <a:gd name="T110" fmla="*/ 116 w 521"/>
                  <a:gd name="T111" fmla="*/ 173 h 270"/>
                  <a:gd name="T112" fmla="*/ 89 w 521"/>
                  <a:gd name="T113" fmla="*/ 163 h 270"/>
                  <a:gd name="T114" fmla="*/ 51 w 521"/>
                  <a:gd name="T115" fmla="*/ 148 h 270"/>
                  <a:gd name="T116" fmla="*/ 23 w 521"/>
                  <a:gd name="T117" fmla="*/ 133 h 270"/>
                  <a:gd name="T118" fmla="*/ 0 w 521"/>
                  <a:gd name="T119" fmla="*/ 122 h 270"/>
                  <a:gd name="T120" fmla="*/ 28 w 521"/>
                  <a:gd name="T121" fmla="*/ 87 h 270"/>
                  <a:gd name="T122" fmla="*/ 51 w 521"/>
                  <a:gd name="T123" fmla="*/ 51 h 270"/>
                  <a:gd name="T124" fmla="*/ 65 w 521"/>
                  <a:gd name="T125" fmla="*/ 26 h 27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21"/>
                  <a:gd name="T190" fmla="*/ 0 h 270"/>
                  <a:gd name="T191" fmla="*/ 521 w 521"/>
                  <a:gd name="T192" fmla="*/ 270 h 27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21" h="270">
                    <a:moveTo>
                      <a:pt x="65" y="16"/>
                    </a:moveTo>
                    <a:lnTo>
                      <a:pt x="79" y="16"/>
                    </a:lnTo>
                    <a:lnTo>
                      <a:pt x="89" y="21"/>
                    </a:lnTo>
                    <a:lnTo>
                      <a:pt x="93" y="21"/>
                    </a:lnTo>
                    <a:lnTo>
                      <a:pt x="98" y="21"/>
                    </a:lnTo>
                    <a:lnTo>
                      <a:pt x="102" y="26"/>
                    </a:lnTo>
                    <a:lnTo>
                      <a:pt x="107" y="26"/>
                    </a:lnTo>
                    <a:lnTo>
                      <a:pt x="112" y="26"/>
                    </a:lnTo>
                    <a:lnTo>
                      <a:pt x="130" y="31"/>
                    </a:lnTo>
                    <a:lnTo>
                      <a:pt x="135" y="31"/>
                    </a:lnTo>
                    <a:lnTo>
                      <a:pt x="135" y="36"/>
                    </a:lnTo>
                    <a:lnTo>
                      <a:pt x="140" y="36"/>
                    </a:lnTo>
                    <a:lnTo>
                      <a:pt x="144" y="36"/>
                    </a:lnTo>
                    <a:lnTo>
                      <a:pt x="149" y="36"/>
                    </a:lnTo>
                    <a:lnTo>
                      <a:pt x="168" y="31"/>
                    </a:lnTo>
                    <a:lnTo>
                      <a:pt x="172" y="31"/>
                    </a:lnTo>
                    <a:lnTo>
                      <a:pt x="177" y="31"/>
                    </a:lnTo>
                    <a:lnTo>
                      <a:pt x="177" y="26"/>
                    </a:lnTo>
                    <a:lnTo>
                      <a:pt x="191" y="21"/>
                    </a:lnTo>
                    <a:lnTo>
                      <a:pt x="195" y="21"/>
                    </a:lnTo>
                    <a:lnTo>
                      <a:pt x="200" y="21"/>
                    </a:lnTo>
                    <a:lnTo>
                      <a:pt x="205" y="16"/>
                    </a:lnTo>
                    <a:lnTo>
                      <a:pt x="209" y="11"/>
                    </a:lnTo>
                    <a:lnTo>
                      <a:pt x="214" y="11"/>
                    </a:lnTo>
                    <a:lnTo>
                      <a:pt x="219" y="5"/>
                    </a:lnTo>
                    <a:lnTo>
                      <a:pt x="223" y="0"/>
                    </a:lnTo>
                    <a:lnTo>
                      <a:pt x="237" y="0"/>
                    </a:lnTo>
                    <a:lnTo>
                      <a:pt x="261" y="0"/>
                    </a:lnTo>
                    <a:lnTo>
                      <a:pt x="274" y="0"/>
                    </a:lnTo>
                    <a:lnTo>
                      <a:pt x="302" y="0"/>
                    </a:lnTo>
                    <a:lnTo>
                      <a:pt x="302" y="11"/>
                    </a:lnTo>
                    <a:lnTo>
                      <a:pt x="316" y="51"/>
                    </a:lnTo>
                    <a:lnTo>
                      <a:pt x="335" y="51"/>
                    </a:lnTo>
                    <a:lnTo>
                      <a:pt x="349" y="51"/>
                    </a:lnTo>
                    <a:lnTo>
                      <a:pt x="358" y="51"/>
                    </a:lnTo>
                    <a:lnTo>
                      <a:pt x="367" y="51"/>
                    </a:lnTo>
                    <a:lnTo>
                      <a:pt x="372" y="51"/>
                    </a:lnTo>
                    <a:lnTo>
                      <a:pt x="377" y="51"/>
                    </a:lnTo>
                    <a:lnTo>
                      <a:pt x="381" y="51"/>
                    </a:lnTo>
                    <a:lnTo>
                      <a:pt x="391" y="51"/>
                    </a:lnTo>
                    <a:lnTo>
                      <a:pt x="400" y="51"/>
                    </a:lnTo>
                    <a:lnTo>
                      <a:pt x="414" y="51"/>
                    </a:lnTo>
                    <a:lnTo>
                      <a:pt x="423" y="51"/>
                    </a:lnTo>
                    <a:lnTo>
                      <a:pt x="428" y="51"/>
                    </a:lnTo>
                    <a:lnTo>
                      <a:pt x="428" y="56"/>
                    </a:lnTo>
                    <a:lnTo>
                      <a:pt x="428" y="61"/>
                    </a:lnTo>
                    <a:lnTo>
                      <a:pt x="428" y="66"/>
                    </a:lnTo>
                    <a:lnTo>
                      <a:pt x="433" y="66"/>
                    </a:lnTo>
                    <a:lnTo>
                      <a:pt x="433" y="72"/>
                    </a:lnTo>
                    <a:lnTo>
                      <a:pt x="433" y="77"/>
                    </a:lnTo>
                    <a:lnTo>
                      <a:pt x="437" y="77"/>
                    </a:lnTo>
                    <a:lnTo>
                      <a:pt x="437" y="82"/>
                    </a:lnTo>
                    <a:lnTo>
                      <a:pt x="442" y="87"/>
                    </a:lnTo>
                    <a:lnTo>
                      <a:pt x="442" y="92"/>
                    </a:lnTo>
                    <a:lnTo>
                      <a:pt x="446" y="92"/>
                    </a:lnTo>
                    <a:lnTo>
                      <a:pt x="446" y="97"/>
                    </a:lnTo>
                    <a:lnTo>
                      <a:pt x="451" y="102"/>
                    </a:lnTo>
                    <a:lnTo>
                      <a:pt x="451" y="107"/>
                    </a:lnTo>
                    <a:lnTo>
                      <a:pt x="456" y="107"/>
                    </a:lnTo>
                    <a:lnTo>
                      <a:pt x="456" y="112"/>
                    </a:lnTo>
                    <a:lnTo>
                      <a:pt x="460" y="112"/>
                    </a:lnTo>
                    <a:lnTo>
                      <a:pt x="460" y="117"/>
                    </a:lnTo>
                    <a:lnTo>
                      <a:pt x="465" y="117"/>
                    </a:lnTo>
                    <a:lnTo>
                      <a:pt x="470" y="117"/>
                    </a:lnTo>
                    <a:lnTo>
                      <a:pt x="474" y="117"/>
                    </a:lnTo>
                    <a:lnTo>
                      <a:pt x="479" y="117"/>
                    </a:lnTo>
                    <a:lnTo>
                      <a:pt x="484" y="117"/>
                    </a:lnTo>
                    <a:lnTo>
                      <a:pt x="488" y="117"/>
                    </a:lnTo>
                    <a:lnTo>
                      <a:pt x="493" y="117"/>
                    </a:lnTo>
                    <a:lnTo>
                      <a:pt x="498" y="117"/>
                    </a:lnTo>
                    <a:lnTo>
                      <a:pt x="502" y="117"/>
                    </a:lnTo>
                    <a:lnTo>
                      <a:pt x="507" y="117"/>
                    </a:lnTo>
                    <a:lnTo>
                      <a:pt x="512" y="117"/>
                    </a:lnTo>
                    <a:lnTo>
                      <a:pt x="516" y="117"/>
                    </a:lnTo>
                    <a:lnTo>
                      <a:pt x="521" y="117"/>
                    </a:lnTo>
                    <a:lnTo>
                      <a:pt x="521" y="122"/>
                    </a:lnTo>
                    <a:lnTo>
                      <a:pt x="516" y="122"/>
                    </a:lnTo>
                    <a:lnTo>
                      <a:pt x="516" y="127"/>
                    </a:lnTo>
                    <a:lnTo>
                      <a:pt x="516" y="133"/>
                    </a:lnTo>
                    <a:lnTo>
                      <a:pt x="512" y="143"/>
                    </a:lnTo>
                    <a:lnTo>
                      <a:pt x="512" y="158"/>
                    </a:lnTo>
                    <a:lnTo>
                      <a:pt x="507" y="158"/>
                    </a:lnTo>
                    <a:lnTo>
                      <a:pt x="507" y="163"/>
                    </a:lnTo>
                    <a:lnTo>
                      <a:pt x="507" y="168"/>
                    </a:lnTo>
                    <a:lnTo>
                      <a:pt x="498" y="188"/>
                    </a:lnTo>
                    <a:lnTo>
                      <a:pt x="498" y="194"/>
                    </a:lnTo>
                    <a:lnTo>
                      <a:pt x="493" y="194"/>
                    </a:lnTo>
                    <a:lnTo>
                      <a:pt x="498" y="199"/>
                    </a:lnTo>
                    <a:lnTo>
                      <a:pt x="493" y="209"/>
                    </a:lnTo>
                    <a:lnTo>
                      <a:pt x="493" y="214"/>
                    </a:lnTo>
                    <a:lnTo>
                      <a:pt x="498" y="234"/>
                    </a:lnTo>
                    <a:lnTo>
                      <a:pt x="498" y="239"/>
                    </a:lnTo>
                    <a:lnTo>
                      <a:pt x="498" y="249"/>
                    </a:lnTo>
                    <a:lnTo>
                      <a:pt x="493" y="249"/>
                    </a:lnTo>
                    <a:lnTo>
                      <a:pt x="493" y="244"/>
                    </a:lnTo>
                    <a:lnTo>
                      <a:pt x="488" y="244"/>
                    </a:lnTo>
                    <a:lnTo>
                      <a:pt x="474" y="244"/>
                    </a:lnTo>
                    <a:lnTo>
                      <a:pt x="470" y="244"/>
                    </a:lnTo>
                    <a:lnTo>
                      <a:pt x="465" y="239"/>
                    </a:lnTo>
                    <a:lnTo>
                      <a:pt x="456" y="239"/>
                    </a:lnTo>
                    <a:lnTo>
                      <a:pt x="451" y="239"/>
                    </a:lnTo>
                    <a:lnTo>
                      <a:pt x="442" y="239"/>
                    </a:lnTo>
                    <a:lnTo>
                      <a:pt x="437" y="239"/>
                    </a:lnTo>
                    <a:lnTo>
                      <a:pt x="433" y="239"/>
                    </a:lnTo>
                    <a:lnTo>
                      <a:pt x="428" y="239"/>
                    </a:lnTo>
                    <a:lnTo>
                      <a:pt x="423" y="239"/>
                    </a:lnTo>
                    <a:lnTo>
                      <a:pt x="428" y="239"/>
                    </a:lnTo>
                    <a:lnTo>
                      <a:pt x="423" y="239"/>
                    </a:lnTo>
                    <a:lnTo>
                      <a:pt x="423" y="244"/>
                    </a:lnTo>
                    <a:lnTo>
                      <a:pt x="419" y="249"/>
                    </a:lnTo>
                    <a:lnTo>
                      <a:pt x="419" y="260"/>
                    </a:lnTo>
                    <a:lnTo>
                      <a:pt x="414" y="260"/>
                    </a:lnTo>
                    <a:lnTo>
                      <a:pt x="409" y="255"/>
                    </a:lnTo>
                    <a:lnTo>
                      <a:pt x="405" y="260"/>
                    </a:lnTo>
                    <a:lnTo>
                      <a:pt x="405" y="265"/>
                    </a:lnTo>
                    <a:lnTo>
                      <a:pt x="400" y="270"/>
                    </a:lnTo>
                    <a:lnTo>
                      <a:pt x="391" y="265"/>
                    </a:lnTo>
                    <a:lnTo>
                      <a:pt x="377" y="260"/>
                    </a:lnTo>
                    <a:lnTo>
                      <a:pt x="358" y="255"/>
                    </a:lnTo>
                    <a:lnTo>
                      <a:pt x="363" y="244"/>
                    </a:lnTo>
                    <a:lnTo>
                      <a:pt x="358" y="239"/>
                    </a:lnTo>
                    <a:lnTo>
                      <a:pt x="353" y="239"/>
                    </a:lnTo>
                    <a:lnTo>
                      <a:pt x="353" y="234"/>
                    </a:lnTo>
                    <a:lnTo>
                      <a:pt x="340" y="229"/>
                    </a:lnTo>
                    <a:lnTo>
                      <a:pt x="326" y="229"/>
                    </a:lnTo>
                    <a:lnTo>
                      <a:pt x="321" y="224"/>
                    </a:lnTo>
                    <a:lnTo>
                      <a:pt x="316" y="224"/>
                    </a:lnTo>
                    <a:lnTo>
                      <a:pt x="298" y="209"/>
                    </a:lnTo>
                    <a:lnTo>
                      <a:pt x="288" y="204"/>
                    </a:lnTo>
                    <a:lnTo>
                      <a:pt x="274" y="199"/>
                    </a:lnTo>
                    <a:lnTo>
                      <a:pt x="279" y="188"/>
                    </a:lnTo>
                    <a:lnTo>
                      <a:pt x="270" y="188"/>
                    </a:lnTo>
                    <a:lnTo>
                      <a:pt x="270" y="194"/>
                    </a:lnTo>
                    <a:lnTo>
                      <a:pt x="265" y="194"/>
                    </a:lnTo>
                    <a:lnTo>
                      <a:pt x="265" y="199"/>
                    </a:lnTo>
                    <a:lnTo>
                      <a:pt x="256" y="194"/>
                    </a:lnTo>
                    <a:lnTo>
                      <a:pt x="261" y="183"/>
                    </a:lnTo>
                    <a:lnTo>
                      <a:pt x="251" y="178"/>
                    </a:lnTo>
                    <a:lnTo>
                      <a:pt x="251" y="173"/>
                    </a:lnTo>
                    <a:lnTo>
                      <a:pt x="247" y="168"/>
                    </a:lnTo>
                    <a:lnTo>
                      <a:pt x="242" y="168"/>
                    </a:lnTo>
                    <a:lnTo>
                      <a:pt x="237" y="173"/>
                    </a:lnTo>
                    <a:lnTo>
                      <a:pt x="237" y="168"/>
                    </a:lnTo>
                    <a:lnTo>
                      <a:pt x="237" y="178"/>
                    </a:lnTo>
                    <a:lnTo>
                      <a:pt x="233" y="178"/>
                    </a:lnTo>
                    <a:lnTo>
                      <a:pt x="233" y="183"/>
                    </a:lnTo>
                    <a:lnTo>
                      <a:pt x="228" y="204"/>
                    </a:lnTo>
                    <a:lnTo>
                      <a:pt x="228" y="209"/>
                    </a:lnTo>
                    <a:lnTo>
                      <a:pt x="223" y="209"/>
                    </a:lnTo>
                    <a:lnTo>
                      <a:pt x="223" y="204"/>
                    </a:lnTo>
                    <a:lnTo>
                      <a:pt x="214" y="204"/>
                    </a:lnTo>
                    <a:lnTo>
                      <a:pt x="205" y="199"/>
                    </a:lnTo>
                    <a:lnTo>
                      <a:pt x="209" y="199"/>
                    </a:lnTo>
                    <a:lnTo>
                      <a:pt x="200" y="194"/>
                    </a:lnTo>
                    <a:lnTo>
                      <a:pt x="200" y="183"/>
                    </a:lnTo>
                    <a:lnTo>
                      <a:pt x="186" y="178"/>
                    </a:lnTo>
                    <a:lnTo>
                      <a:pt x="181" y="188"/>
                    </a:lnTo>
                    <a:lnTo>
                      <a:pt x="163" y="188"/>
                    </a:lnTo>
                    <a:lnTo>
                      <a:pt x="158" y="204"/>
                    </a:lnTo>
                    <a:lnTo>
                      <a:pt x="149" y="199"/>
                    </a:lnTo>
                    <a:lnTo>
                      <a:pt x="149" y="194"/>
                    </a:lnTo>
                    <a:lnTo>
                      <a:pt x="140" y="194"/>
                    </a:lnTo>
                    <a:lnTo>
                      <a:pt x="135" y="194"/>
                    </a:lnTo>
                    <a:lnTo>
                      <a:pt x="130" y="188"/>
                    </a:lnTo>
                    <a:lnTo>
                      <a:pt x="126" y="188"/>
                    </a:lnTo>
                    <a:lnTo>
                      <a:pt x="126" y="183"/>
                    </a:lnTo>
                    <a:lnTo>
                      <a:pt x="116" y="183"/>
                    </a:lnTo>
                    <a:lnTo>
                      <a:pt x="116" y="173"/>
                    </a:lnTo>
                    <a:lnTo>
                      <a:pt x="102" y="168"/>
                    </a:lnTo>
                    <a:lnTo>
                      <a:pt x="98" y="168"/>
                    </a:lnTo>
                    <a:lnTo>
                      <a:pt x="89" y="163"/>
                    </a:lnTo>
                    <a:lnTo>
                      <a:pt x="79" y="158"/>
                    </a:lnTo>
                    <a:lnTo>
                      <a:pt x="65" y="153"/>
                    </a:lnTo>
                    <a:lnTo>
                      <a:pt x="51" y="148"/>
                    </a:lnTo>
                    <a:lnTo>
                      <a:pt x="42" y="143"/>
                    </a:lnTo>
                    <a:lnTo>
                      <a:pt x="28" y="138"/>
                    </a:lnTo>
                    <a:lnTo>
                      <a:pt x="23" y="133"/>
                    </a:lnTo>
                    <a:lnTo>
                      <a:pt x="19" y="133"/>
                    </a:lnTo>
                    <a:lnTo>
                      <a:pt x="14" y="133"/>
                    </a:lnTo>
                    <a:lnTo>
                      <a:pt x="0" y="122"/>
                    </a:lnTo>
                    <a:lnTo>
                      <a:pt x="9" y="107"/>
                    </a:lnTo>
                    <a:lnTo>
                      <a:pt x="19" y="97"/>
                    </a:lnTo>
                    <a:lnTo>
                      <a:pt x="28" y="87"/>
                    </a:lnTo>
                    <a:lnTo>
                      <a:pt x="37" y="77"/>
                    </a:lnTo>
                    <a:lnTo>
                      <a:pt x="47" y="61"/>
                    </a:lnTo>
                    <a:lnTo>
                      <a:pt x="51" y="51"/>
                    </a:lnTo>
                    <a:lnTo>
                      <a:pt x="61" y="41"/>
                    </a:lnTo>
                    <a:lnTo>
                      <a:pt x="61" y="36"/>
                    </a:lnTo>
                    <a:lnTo>
                      <a:pt x="65" y="26"/>
                    </a:lnTo>
                    <a:lnTo>
                      <a:pt x="65" y="16"/>
                    </a:lnTo>
                    <a:close/>
                  </a:path>
                </a:pathLst>
              </a:custGeom>
              <a:solidFill>
                <a:srgbClr val="FF9999"/>
              </a:solidFill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793" name="Rectangle 104"/>
              <p:cNvSpPr>
                <a:spLocks noChangeArrowheads="1"/>
              </p:cNvSpPr>
              <p:nvPr/>
            </p:nvSpPr>
            <p:spPr bwMode="auto">
              <a:xfrm>
                <a:off x="4651" y="1153"/>
                <a:ext cx="3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Angsana New" pitchFamily="18" charset="-34"/>
                  </a:rPr>
                  <a:t>#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94" name="Rectangle 105"/>
              <p:cNvSpPr>
                <a:spLocks noChangeArrowheads="1"/>
              </p:cNvSpPr>
              <p:nvPr/>
            </p:nvSpPr>
            <p:spPr bwMode="auto">
              <a:xfrm>
                <a:off x="2220" y="1758"/>
                <a:ext cx="3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Angsana New" pitchFamily="18" charset="-34"/>
                  </a:rPr>
                  <a:t>#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95" name="Rectangle 106"/>
              <p:cNvSpPr>
                <a:spLocks noChangeArrowheads="1"/>
              </p:cNvSpPr>
              <p:nvPr/>
            </p:nvSpPr>
            <p:spPr bwMode="auto">
              <a:xfrm>
                <a:off x="2229" y="2022"/>
                <a:ext cx="3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Angsana New" pitchFamily="18" charset="-34"/>
                  </a:rPr>
                  <a:t>#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96" name="Rectangle 107"/>
              <p:cNvSpPr>
                <a:spLocks noChangeArrowheads="1"/>
              </p:cNvSpPr>
              <p:nvPr/>
            </p:nvSpPr>
            <p:spPr bwMode="auto">
              <a:xfrm>
                <a:off x="2220" y="2149"/>
                <a:ext cx="3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Angsana New" pitchFamily="18" charset="-34"/>
                  </a:rPr>
                  <a:t>#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97" name="Rectangle 108"/>
              <p:cNvSpPr>
                <a:spLocks noChangeArrowheads="1"/>
              </p:cNvSpPr>
              <p:nvPr/>
            </p:nvSpPr>
            <p:spPr bwMode="auto">
              <a:xfrm>
                <a:off x="4135" y="2195"/>
                <a:ext cx="3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Angsana New" pitchFamily="18" charset="-34"/>
                  </a:rPr>
                  <a:t>#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98" name="Rectangle 109"/>
              <p:cNvSpPr>
                <a:spLocks noChangeArrowheads="1"/>
              </p:cNvSpPr>
              <p:nvPr/>
            </p:nvSpPr>
            <p:spPr bwMode="auto">
              <a:xfrm>
                <a:off x="2132" y="2429"/>
                <a:ext cx="3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Angsana New" pitchFamily="18" charset="-34"/>
                  </a:rPr>
                  <a:t>#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99" name="Rectangle 110"/>
              <p:cNvSpPr>
                <a:spLocks noChangeArrowheads="1"/>
              </p:cNvSpPr>
              <p:nvPr/>
            </p:nvSpPr>
            <p:spPr bwMode="auto">
              <a:xfrm>
                <a:off x="1099" y="2739"/>
                <a:ext cx="3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Angsana New" pitchFamily="18" charset="-34"/>
                  </a:rPr>
                  <a:t>#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00" name="Rectangle 111"/>
              <p:cNvSpPr>
                <a:spLocks noChangeArrowheads="1"/>
              </p:cNvSpPr>
              <p:nvPr/>
            </p:nvSpPr>
            <p:spPr bwMode="auto">
              <a:xfrm>
                <a:off x="1244" y="2154"/>
                <a:ext cx="3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Angsana New" pitchFamily="18" charset="-34"/>
                  </a:rPr>
                  <a:t>#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01" name="Rectangle 112"/>
              <p:cNvSpPr>
                <a:spLocks noChangeArrowheads="1"/>
              </p:cNvSpPr>
              <p:nvPr/>
            </p:nvSpPr>
            <p:spPr bwMode="auto">
              <a:xfrm>
                <a:off x="3601" y="2241"/>
                <a:ext cx="3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  <a:latin typeface="Angsana New" pitchFamily="18" charset="-34"/>
                  </a:rPr>
                  <a:t>#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02" name="Rectangle 113"/>
              <p:cNvSpPr>
                <a:spLocks noChangeArrowheads="1"/>
              </p:cNvSpPr>
              <p:nvPr/>
            </p:nvSpPr>
            <p:spPr bwMode="auto">
              <a:xfrm>
                <a:off x="4447" y="1178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03" name="Rectangle 114"/>
              <p:cNvSpPr>
                <a:spLocks noChangeArrowheads="1"/>
              </p:cNvSpPr>
              <p:nvPr/>
            </p:nvSpPr>
            <p:spPr bwMode="auto">
              <a:xfrm>
                <a:off x="4461" y="117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04" name="Rectangle 115"/>
              <p:cNvSpPr>
                <a:spLocks noChangeArrowheads="1"/>
              </p:cNvSpPr>
              <p:nvPr/>
            </p:nvSpPr>
            <p:spPr bwMode="auto">
              <a:xfrm>
                <a:off x="4493" y="117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05" name="Rectangle 116"/>
              <p:cNvSpPr>
                <a:spLocks noChangeArrowheads="1"/>
              </p:cNvSpPr>
              <p:nvPr/>
            </p:nvSpPr>
            <p:spPr bwMode="auto">
              <a:xfrm>
                <a:off x="4530" y="1178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ห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06" name="Rectangle 117"/>
              <p:cNvSpPr>
                <a:spLocks noChangeArrowheads="1"/>
              </p:cNvSpPr>
              <p:nvPr/>
            </p:nvSpPr>
            <p:spPr bwMode="auto">
              <a:xfrm>
                <a:off x="4572" y="1178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07" name="Rectangle 118"/>
              <p:cNvSpPr>
                <a:spLocks noChangeArrowheads="1"/>
              </p:cNvSpPr>
              <p:nvPr/>
            </p:nvSpPr>
            <p:spPr bwMode="auto">
              <a:xfrm>
                <a:off x="4614" y="1178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08" name="Rectangle 119"/>
              <p:cNvSpPr>
                <a:spLocks noChangeArrowheads="1"/>
              </p:cNvSpPr>
              <p:nvPr/>
            </p:nvSpPr>
            <p:spPr bwMode="auto">
              <a:xfrm>
                <a:off x="4647" y="1178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09" name="Rectangle 120"/>
              <p:cNvSpPr>
                <a:spLocks noChangeArrowheads="1"/>
              </p:cNvSpPr>
              <p:nvPr/>
            </p:nvSpPr>
            <p:spPr bwMode="auto">
              <a:xfrm>
                <a:off x="4674" y="1178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จ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10" name="Rectangle 121"/>
              <p:cNvSpPr>
                <a:spLocks noChangeArrowheads="1"/>
              </p:cNvSpPr>
              <p:nvPr/>
            </p:nvSpPr>
            <p:spPr bwMode="auto">
              <a:xfrm>
                <a:off x="4707" y="1178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11" name="Rectangle 122"/>
              <p:cNvSpPr>
                <a:spLocks noChangeArrowheads="1"/>
              </p:cNvSpPr>
              <p:nvPr/>
            </p:nvSpPr>
            <p:spPr bwMode="auto">
              <a:xfrm>
                <a:off x="4744" y="1178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ก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12" name="Rectangle 123"/>
              <p:cNvSpPr>
                <a:spLocks noChangeArrowheads="1"/>
              </p:cNvSpPr>
              <p:nvPr/>
            </p:nvSpPr>
            <p:spPr bwMode="auto">
              <a:xfrm>
                <a:off x="4038" y="1961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13" name="Rectangle 124"/>
              <p:cNvSpPr>
                <a:spLocks noChangeArrowheads="1"/>
              </p:cNvSpPr>
              <p:nvPr/>
            </p:nvSpPr>
            <p:spPr bwMode="auto">
              <a:xfrm>
                <a:off x="4052" y="1961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14" name="Rectangle 125"/>
              <p:cNvSpPr>
                <a:spLocks noChangeArrowheads="1"/>
              </p:cNvSpPr>
              <p:nvPr/>
            </p:nvSpPr>
            <p:spPr bwMode="auto">
              <a:xfrm>
                <a:off x="4084" y="1961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15" name="Rectangle 126"/>
              <p:cNvSpPr>
                <a:spLocks noChangeArrowheads="1"/>
              </p:cNvSpPr>
              <p:nvPr/>
            </p:nvSpPr>
            <p:spPr bwMode="auto">
              <a:xfrm>
                <a:off x="4121" y="1961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ล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16" name="Rectangle 127"/>
              <p:cNvSpPr>
                <a:spLocks noChangeArrowheads="1"/>
              </p:cNvSpPr>
              <p:nvPr/>
            </p:nvSpPr>
            <p:spPr bwMode="auto">
              <a:xfrm>
                <a:off x="4158" y="1961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17" name="Rectangle 128"/>
              <p:cNvSpPr>
                <a:spLocks noChangeArrowheads="1"/>
              </p:cNvSpPr>
              <p:nvPr/>
            </p:nvSpPr>
            <p:spPr bwMode="auto">
              <a:xfrm>
                <a:off x="4182" y="1961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ด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18" name="Rectangle 129"/>
              <p:cNvSpPr>
                <a:spLocks noChangeArrowheads="1"/>
              </p:cNvSpPr>
              <p:nvPr/>
            </p:nvSpPr>
            <p:spPr bwMode="auto">
              <a:xfrm>
                <a:off x="4219" y="1961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ก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19" name="Rectangle 130"/>
              <p:cNvSpPr>
                <a:spLocks noChangeArrowheads="1"/>
              </p:cNvSpPr>
              <p:nvPr/>
            </p:nvSpPr>
            <p:spPr bwMode="auto">
              <a:xfrm>
                <a:off x="4251" y="1961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ร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20" name="Rectangle 131"/>
              <p:cNvSpPr>
                <a:spLocks noChangeArrowheads="1"/>
              </p:cNvSpPr>
              <p:nvPr/>
            </p:nvSpPr>
            <p:spPr bwMode="auto">
              <a:xfrm>
                <a:off x="4284" y="1961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ะ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21" name="Rectangle 132"/>
              <p:cNvSpPr>
                <a:spLocks noChangeArrowheads="1"/>
              </p:cNvSpPr>
              <p:nvPr/>
            </p:nvSpPr>
            <p:spPr bwMode="auto">
              <a:xfrm>
                <a:off x="4316" y="1961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22" name="Rectangle 133"/>
              <p:cNvSpPr>
                <a:spLocks noChangeArrowheads="1"/>
              </p:cNvSpPr>
              <p:nvPr/>
            </p:nvSpPr>
            <p:spPr bwMode="auto">
              <a:xfrm>
                <a:off x="4354" y="1961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ั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23" name="Rectangle 134"/>
              <p:cNvSpPr>
                <a:spLocks noChangeArrowheads="1"/>
              </p:cNvSpPr>
              <p:nvPr/>
            </p:nvSpPr>
            <p:spPr bwMode="auto">
              <a:xfrm>
                <a:off x="4354" y="1961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24" name="Rectangle 135"/>
              <p:cNvSpPr>
                <a:spLocks noChangeArrowheads="1"/>
              </p:cNvSpPr>
              <p:nvPr/>
            </p:nvSpPr>
            <p:spPr bwMode="auto">
              <a:xfrm>
                <a:off x="1425" y="3166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25" name="Rectangle 136"/>
              <p:cNvSpPr>
                <a:spLocks noChangeArrowheads="1"/>
              </p:cNvSpPr>
              <p:nvPr/>
            </p:nvSpPr>
            <p:spPr bwMode="auto">
              <a:xfrm>
                <a:off x="1439" y="3166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26" name="Rectangle 137"/>
              <p:cNvSpPr>
                <a:spLocks noChangeArrowheads="1"/>
              </p:cNvSpPr>
              <p:nvPr/>
            </p:nvSpPr>
            <p:spPr bwMode="auto">
              <a:xfrm>
                <a:off x="1471" y="3166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27" name="Rectangle 138"/>
              <p:cNvSpPr>
                <a:spLocks noChangeArrowheads="1"/>
              </p:cNvSpPr>
              <p:nvPr/>
            </p:nvSpPr>
            <p:spPr bwMode="auto">
              <a:xfrm>
                <a:off x="1509" y="3166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28" name="Rectangle 139"/>
              <p:cNvSpPr>
                <a:spLocks noChangeArrowheads="1"/>
              </p:cNvSpPr>
              <p:nvPr/>
            </p:nvSpPr>
            <p:spPr bwMode="auto">
              <a:xfrm>
                <a:off x="1550" y="3166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29" name="Rectangle 140"/>
              <p:cNvSpPr>
                <a:spLocks noChangeArrowheads="1"/>
              </p:cNvSpPr>
              <p:nvPr/>
            </p:nvSpPr>
            <p:spPr bwMode="auto">
              <a:xfrm>
                <a:off x="1574" y="3166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30" name="Rectangle 141"/>
              <p:cNvSpPr>
                <a:spLocks noChangeArrowheads="1"/>
              </p:cNvSpPr>
              <p:nvPr/>
            </p:nvSpPr>
            <p:spPr bwMode="auto">
              <a:xfrm>
                <a:off x="1602" y="3166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31" name="Rectangle 142"/>
              <p:cNvSpPr>
                <a:spLocks noChangeArrowheads="1"/>
              </p:cNvSpPr>
              <p:nvPr/>
            </p:nvSpPr>
            <p:spPr bwMode="auto">
              <a:xfrm>
                <a:off x="1639" y="3166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ุ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32" name="Rectangle 143"/>
              <p:cNvSpPr>
                <a:spLocks noChangeArrowheads="1"/>
              </p:cNvSpPr>
              <p:nvPr/>
            </p:nvSpPr>
            <p:spPr bwMode="auto">
              <a:xfrm>
                <a:off x="1639" y="3166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33" name="Rectangle 144"/>
              <p:cNvSpPr>
                <a:spLocks noChangeArrowheads="1"/>
              </p:cNvSpPr>
              <p:nvPr/>
            </p:nvSpPr>
            <p:spPr bwMode="auto">
              <a:xfrm>
                <a:off x="1676" y="3166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34" name="Rectangle 145"/>
              <p:cNvSpPr>
                <a:spLocks noChangeArrowheads="1"/>
              </p:cNvSpPr>
              <p:nvPr/>
            </p:nvSpPr>
            <p:spPr bwMode="auto">
              <a:xfrm>
                <a:off x="1690" y="3166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ท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35" name="Rectangle 146"/>
              <p:cNvSpPr>
                <a:spLocks noChangeArrowheads="1"/>
              </p:cNvSpPr>
              <p:nvPr/>
            </p:nvSpPr>
            <p:spPr bwMode="auto">
              <a:xfrm>
                <a:off x="1732" y="3166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ี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36" name="Rectangle 147"/>
              <p:cNvSpPr>
                <a:spLocks noChangeArrowheads="1"/>
              </p:cNvSpPr>
              <p:nvPr/>
            </p:nvSpPr>
            <p:spPr bwMode="auto">
              <a:xfrm>
                <a:off x="1732" y="3166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ย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37" name="Rectangle 148"/>
              <p:cNvSpPr>
                <a:spLocks noChangeArrowheads="1"/>
              </p:cNvSpPr>
              <p:nvPr/>
            </p:nvSpPr>
            <p:spPr bwMode="auto">
              <a:xfrm>
                <a:off x="1764" y="3166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38" name="Rectangle 149"/>
              <p:cNvSpPr>
                <a:spLocks noChangeArrowheads="1"/>
              </p:cNvSpPr>
              <p:nvPr/>
            </p:nvSpPr>
            <p:spPr bwMode="auto">
              <a:xfrm>
                <a:off x="3642" y="1000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39" name="Rectangle 150"/>
              <p:cNvSpPr>
                <a:spLocks noChangeArrowheads="1"/>
              </p:cNvSpPr>
              <p:nvPr/>
            </p:nvSpPr>
            <p:spPr bwMode="auto">
              <a:xfrm>
                <a:off x="3656" y="100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40" name="Rectangle 151"/>
              <p:cNvSpPr>
                <a:spLocks noChangeArrowheads="1"/>
              </p:cNvSpPr>
              <p:nvPr/>
            </p:nvSpPr>
            <p:spPr bwMode="auto">
              <a:xfrm>
                <a:off x="3689" y="100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41" name="Rectangle 152"/>
              <p:cNvSpPr>
                <a:spLocks noChangeArrowheads="1"/>
              </p:cNvSpPr>
              <p:nvPr/>
            </p:nvSpPr>
            <p:spPr bwMode="auto">
              <a:xfrm>
                <a:off x="3726" y="100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ค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42" name="Rectangle 153"/>
              <p:cNvSpPr>
                <a:spLocks noChangeArrowheads="1"/>
              </p:cNvSpPr>
              <p:nvPr/>
            </p:nvSpPr>
            <p:spPr bwMode="auto">
              <a:xfrm>
                <a:off x="3763" y="1000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ล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43" name="Rectangle 154"/>
              <p:cNvSpPr>
                <a:spLocks noChangeArrowheads="1"/>
              </p:cNvSpPr>
              <p:nvPr/>
            </p:nvSpPr>
            <p:spPr bwMode="auto">
              <a:xfrm>
                <a:off x="3796" y="1000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44" name="Rectangle 155"/>
              <p:cNvSpPr>
                <a:spLocks noChangeArrowheads="1"/>
              </p:cNvSpPr>
              <p:nvPr/>
            </p:nvSpPr>
            <p:spPr bwMode="auto">
              <a:xfrm>
                <a:off x="3833" y="1000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45" name="Rectangle 156"/>
              <p:cNvSpPr>
                <a:spLocks noChangeArrowheads="1"/>
              </p:cNvSpPr>
              <p:nvPr/>
            </p:nvSpPr>
            <p:spPr bwMode="auto">
              <a:xfrm>
                <a:off x="3861" y="1000"/>
                <a:ext cx="4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ส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46" name="Rectangle 157"/>
              <p:cNvSpPr>
                <a:spLocks noChangeArrowheads="1"/>
              </p:cNvSpPr>
              <p:nvPr/>
            </p:nvSpPr>
            <p:spPr bwMode="auto">
              <a:xfrm>
                <a:off x="3898" y="1000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47" name="Rectangle 158"/>
              <p:cNvSpPr>
                <a:spLocks noChangeArrowheads="1"/>
              </p:cNvSpPr>
              <p:nvPr/>
            </p:nvSpPr>
            <p:spPr bwMode="auto">
              <a:xfrm>
                <a:off x="3926" y="1000"/>
                <a:ext cx="4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ม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48" name="Rectangle 159"/>
              <p:cNvSpPr>
                <a:spLocks noChangeArrowheads="1"/>
              </p:cNvSpPr>
              <p:nvPr/>
            </p:nvSpPr>
            <p:spPr bwMode="auto">
              <a:xfrm>
                <a:off x="3963" y="1000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49" name="Rectangle 160"/>
              <p:cNvSpPr>
                <a:spLocks noChangeArrowheads="1"/>
              </p:cNvSpPr>
              <p:nvPr/>
            </p:nvSpPr>
            <p:spPr bwMode="auto">
              <a:xfrm>
                <a:off x="3991" y="1000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50" name="Rectangle 161"/>
              <p:cNvSpPr>
                <a:spLocks noChangeArrowheads="1"/>
              </p:cNvSpPr>
              <p:nvPr/>
            </p:nvSpPr>
            <p:spPr bwMode="auto">
              <a:xfrm>
                <a:off x="3819" y="1616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51" name="Rectangle 162"/>
              <p:cNvSpPr>
                <a:spLocks noChangeArrowheads="1"/>
              </p:cNvSpPr>
              <p:nvPr/>
            </p:nvSpPr>
            <p:spPr bwMode="auto">
              <a:xfrm>
                <a:off x="3833" y="1616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52" name="Rectangle 163"/>
              <p:cNvSpPr>
                <a:spLocks noChangeArrowheads="1"/>
              </p:cNvSpPr>
              <p:nvPr/>
            </p:nvSpPr>
            <p:spPr bwMode="auto">
              <a:xfrm>
                <a:off x="3866" y="1616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53" name="Rectangle 164"/>
              <p:cNvSpPr>
                <a:spLocks noChangeArrowheads="1"/>
              </p:cNvSpPr>
              <p:nvPr/>
            </p:nvSpPr>
            <p:spPr bwMode="auto">
              <a:xfrm>
                <a:off x="3903" y="1616"/>
                <a:ext cx="4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ม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54" name="Rectangle 165"/>
              <p:cNvSpPr>
                <a:spLocks noChangeArrowheads="1"/>
              </p:cNvSpPr>
              <p:nvPr/>
            </p:nvSpPr>
            <p:spPr bwMode="auto">
              <a:xfrm>
                <a:off x="3940" y="1616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ี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55" name="Rectangle 166"/>
              <p:cNvSpPr>
                <a:spLocks noChangeArrowheads="1"/>
              </p:cNvSpPr>
              <p:nvPr/>
            </p:nvSpPr>
            <p:spPr bwMode="auto">
              <a:xfrm>
                <a:off x="3940" y="1616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56" name="Rectangle 167"/>
              <p:cNvSpPr>
                <a:spLocks noChangeArrowheads="1"/>
              </p:cNvSpPr>
              <p:nvPr/>
            </p:nvSpPr>
            <p:spPr bwMode="auto">
              <a:xfrm>
                <a:off x="3982" y="1616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57" name="Rectangle 168"/>
              <p:cNvSpPr>
                <a:spLocks noChangeArrowheads="1"/>
              </p:cNvSpPr>
              <p:nvPr/>
            </p:nvSpPr>
            <p:spPr bwMode="auto">
              <a:xfrm>
                <a:off x="4019" y="1616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ุ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58" name="Rectangle 169"/>
              <p:cNvSpPr>
                <a:spLocks noChangeArrowheads="1"/>
              </p:cNvSpPr>
              <p:nvPr/>
            </p:nvSpPr>
            <p:spPr bwMode="auto">
              <a:xfrm>
                <a:off x="4019" y="1616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ร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59" name="Rectangle 170"/>
              <p:cNvSpPr>
                <a:spLocks noChangeArrowheads="1"/>
              </p:cNvSpPr>
              <p:nvPr/>
            </p:nvSpPr>
            <p:spPr bwMode="auto">
              <a:xfrm>
                <a:off x="4052" y="1616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ี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60" name="Rectangle 171"/>
              <p:cNvSpPr>
                <a:spLocks noChangeArrowheads="1"/>
              </p:cNvSpPr>
              <p:nvPr/>
            </p:nvSpPr>
            <p:spPr bwMode="auto">
              <a:xfrm>
                <a:off x="3257" y="2403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61" name="Rectangle 172"/>
              <p:cNvSpPr>
                <a:spLocks noChangeArrowheads="1"/>
              </p:cNvSpPr>
              <p:nvPr/>
            </p:nvSpPr>
            <p:spPr bwMode="auto">
              <a:xfrm>
                <a:off x="3271" y="240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62" name="Rectangle 173"/>
              <p:cNvSpPr>
                <a:spLocks noChangeArrowheads="1"/>
              </p:cNvSpPr>
              <p:nvPr/>
            </p:nvSpPr>
            <p:spPr bwMode="auto">
              <a:xfrm>
                <a:off x="3303" y="240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63" name="Rectangle 174"/>
              <p:cNvSpPr>
                <a:spLocks noChangeArrowheads="1"/>
              </p:cNvSpPr>
              <p:nvPr/>
            </p:nvSpPr>
            <p:spPr bwMode="auto">
              <a:xfrm>
                <a:off x="3340" y="2403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ป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64" name="Rectangle 175"/>
              <p:cNvSpPr>
                <a:spLocks noChangeArrowheads="1"/>
              </p:cNvSpPr>
              <p:nvPr/>
            </p:nvSpPr>
            <p:spPr bwMode="auto">
              <a:xfrm>
                <a:off x="3382" y="2403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ร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65" name="Rectangle 176"/>
              <p:cNvSpPr>
                <a:spLocks noChangeArrowheads="1"/>
              </p:cNvSpPr>
              <p:nvPr/>
            </p:nvSpPr>
            <p:spPr bwMode="auto">
              <a:xfrm>
                <a:off x="3410" y="2403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ะ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66" name="Rectangle 177"/>
              <p:cNvSpPr>
                <a:spLocks noChangeArrowheads="1"/>
              </p:cNvSpPr>
              <p:nvPr/>
            </p:nvSpPr>
            <p:spPr bwMode="auto">
              <a:xfrm>
                <a:off x="3443" y="2403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67" name="Rectangle 178"/>
              <p:cNvSpPr>
                <a:spLocks noChangeArrowheads="1"/>
              </p:cNvSpPr>
              <p:nvPr/>
            </p:nvSpPr>
            <p:spPr bwMode="auto">
              <a:xfrm>
                <a:off x="3456" y="2403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68" name="Rectangle 179"/>
              <p:cNvSpPr>
                <a:spLocks noChangeArrowheads="1"/>
              </p:cNvSpPr>
              <p:nvPr/>
            </p:nvSpPr>
            <p:spPr bwMode="auto">
              <a:xfrm>
                <a:off x="3489" y="2403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ศ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69" name="Rectangle 180"/>
              <p:cNvSpPr>
                <a:spLocks noChangeArrowheads="1"/>
              </p:cNvSpPr>
              <p:nvPr/>
            </p:nvSpPr>
            <p:spPr bwMode="auto">
              <a:xfrm>
                <a:off x="1360" y="2327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70" name="Rectangle 181"/>
              <p:cNvSpPr>
                <a:spLocks noChangeArrowheads="1"/>
              </p:cNvSpPr>
              <p:nvPr/>
            </p:nvSpPr>
            <p:spPr bwMode="auto">
              <a:xfrm>
                <a:off x="1374" y="2327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71" name="Rectangle 182"/>
              <p:cNvSpPr>
                <a:spLocks noChangeArrowheads="1"/>
              </p:cNvSpPr>
              <p:nvPr/>
            </p:nvSpPr>
            <p:spPr bwMode="auto">
              <a:xfrm>
                <a:off x="1406" y="2327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72" name="Rectangle 183"/>
              <p:cNvSpPr>
                <a:spLocks noChangeArrowheads="1"/>
              </p:cNvSpPr>
              <p:nvPr/>
            </p:nvSpPr>
            <p:spPr bwMode="auto">
              <a:xfrm>
                <a:off x="1444" y="2327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73" name="Rectangle 184"/>
              <p:cNvSpPr>
                <a:spLocks noChangeArrowheads="1"/>
              </p:cNvSpPr>
              <p:nvPr/>
            </p:nvSpPr>
            <p:spPr bwMode="auto">
              <a:xfrm>
                <a:off x="1485" y="2327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74" name="Rectangle 185"/>
              <p:cNvSpPr>
                <a:spLocks noChangeArrowheads="1"/>
              </p:cNvSpPr>
              <p:nvPr/>
            </p:nvSpPr>
            <p:spPr bwMode="auto">
              <a:xfrm>
                <a:off x="1509" y="2327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75" name="Rectangle 186"/>
              <p:cNvSpPr>
                <a:spLocks noChangeArrowheads="1"/>
              </p:cNvSpPr>
              <p:nvPr/>
            </p:nvSpPr>
            <p:spPr bwMode="auto">
              <a:xfrm>
                <a:off x="1536" y="2327"/>
                <a:ext cx="3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แ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76" name="Rectangle 187"/>
              <p:cNvSpPr>
                <a:spLocks noChangeArrowheads="1"/>
              </p:cNvSpPr>
              <p:nvPr/>
            </p:nvSpPr>
            <p:spPr bwMode="auto">
              <a:xfrm>
                <a:off x="1569" y="2327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ค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77" name="Rectangle 188"/>
              <p:cNvSpPr>
                <a:spLocks noChangeArrowheads="1"/>
              </p:cNvSpPr>
              <p:nvPr/>
            </p:nvSpPr>
            <p:spPr bwMode="auto">
              <a:xfrm>
                <a:off x="1132" y="1834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78" name="Rectangle 189"/>
              <p:cNvSpPr>
                <a:spLocks noChangeArrowheads="1"/>
              </p:cNvSpPr>
              <p:nvPr/>
            </p:nvSpPr>
            <p:spPr bwMode="auto">
              <a:xfrm>
                <a:off x="1146" y="183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79" name="Rectangle 190"/>
              <p:cNvSpPr>
                <a:spLocks noChangeArrowheads="1"/>
              </p:cNvSpPr>
              <p:nvPr/>
            </p:nvSpPr>
            <p:spPr bwMode="auto">
              <a:xfrm>
                <a:off x="1179" y="183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80" name="Rectangle 191"/>
              <p:cNvSpPr>
                <a:spLocks noChangeArrowheads="1"/>
              </p:cNvSpPr>
              <p:nvPr/>
            </p:nvSpPr>
            <p:spPr bwMode="auto">
              <a:xfrm>
                <a:off x="1216" y="1834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ท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81" name="Rectangle 192"/>
              <p:cNvSpPr>
                <a:spLocks noChangeArrowheads="1"/>
              </p:cNvSpPr>
              <p:nvPr/>
            </p:nvSpPr>
            <p:spPr bwMode="auto">
              <a:xfrm>
                <a:off x="1258" y="1834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82" name="Rectangle 193"/>
              <p:cNvSpPr>
                <a:spLocks noChangeArrowheads="1"/>
              </p:cNvSpPr>
              <p:nvPr/>
            </p:nvSpPr>
            <p:spPr bwMode="auto">
              <a:xfrm>
                <a:off x="1285" y="1834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ี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83" name="Rectangle 194"/>
              <p:cNvSpPr>
                <a:spLocks noChangeArrowheads="1"/>
              </p:cNvSpPr>
              <p:nvPr/>
            </p:nvSpPr>
            <p:spPr bwMode="auto">
              <a:xfrm>
                <a:off x="1285" y="1834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84" name="Rectangle 195"/>
              <p:cNvSpPr>
                <a:spLocks noChangeArrowheads="1"/>
              </p:cNvSpPr>
              <p:nvPr/>
            </p:nvSpPr>
            <p:spPr bwMode="auto">
              <a:xfrm>
                <a:off x="1318" y="1834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ั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85" name="Rectangle 196"/>
              <p:cNvSpPr>
                <a:spLocks noChangeArrowheads="1"/>
              </p:cNvSpPr>
              <p:nvPr/>
            </p:nvSpPr>
            <p:spPr bwMode="auto">
              <a:xfrm>
                <a:off x="1318" y="1834"/>
                <a:ext cx="5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ฒ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86" name="Rectangle 197"/>
              <p:cNvSpPr>
                <a:spLocks noChangeArrowheads="1"/>
              </p:cNvSpPr>
              <p:nvPr/>
            </p:nvSpPr>
            <p:spPr bwMode="auto">
              <a:xfrm>
                <a:off x="1364" y="1834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87" name="Rectangle 198"/>
              <p:cNvSpPr>
                <a:spLocks noChangeArrowheads="1"/>
              </p:cNvSpPr>
              <p:nvPr/>
            </p:nvSpPr>
            <p:spPr bwMode="auto">
              <a:xfrm>
                <a:off x="1406" y="1834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88" name="Rectangle 199"/>
              <p:cNvSpPr>
                <a:spLocks noChangeArrowheads="1"/>
              </p:cNvSpPr>
              <p:nvPr/>
            </p:nvSpPr>
            <p:spPr bwMode="auto">
              <a:xfrm>
                <a:off x="2992" y="1128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89" name="Rectangle 200"/>
              <p:cNvSpPr>
                <a:spLocks noChangeArrowheads="1"/>
              </p:cNvSpPr>
              <p:nvPr/>
            </p:nvSpPr>
            <p:spPr bwMode="auto">
              <a:xfrm>
                <a:off x="3006" y="112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90" name="Rectangle 201"/>
              <p:cNvSpPr>
                <a:spLocks noChangeArrowheads="1"/>
              </p:cNvSpPr>
              <p:nvPr/>
            </p:nvSpPr>
            <p:spPr bwMode="auto">
              <a:xfrm>
                <a:off x="3038" y="112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91" name="Rectangle 202"/>
              <p:cNvSpPr>
                <a:spLocks noChangeArrowheads="1"/>
              </p:cNvSpPr>
              <p:nvPr/>
            </p:nvSpPr>
            <p:spPr bwMode="auto">
              <a:xfrm>
                <a:off x="3075" y="1128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92" name="Rectangle 203"/>
              <p:cNvSpPr>
                <a:spLocks noChangeArrowheads="1"/>
              </p:cNvSpPr>
              <p:nvPr/>
            </p:nvSpPr>
            <p:spPr bwMode="auto">
              <a:xfrm>
                <a:off x="3117" y="1128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93" name="Rectangle 204"/>
              <p:cNvSpPr>
                <a:spLocks noChangeArrowheads="1"/>
              </p:cNvSpPr>
              <p:nvPr/>
            </p:nvSpPr>
            <p:spPr bwMode="auto">
              <a:xfrm>
                <a:off x="3140" y="1128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94" name="Rectangle 205"/>
              <p:cNvSpPr>
                <a:spLocks noChangeArrowheads="1"/>
              </p:cNvSpPr>
              <p:nvPr/>
            </p:nvSpPr>
            <p:spPr bwMode="auto">
              <a:xfrm>
                <a:off x="3168" y="1128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95" name="Rectangle 206"/>
              <p:cNvSpPr>
                <a:spLocks noChangeArrowheads="1"/>
              </p:cNvSpPr>
              <p:nvPr/>
            </p:nvSpPr>
            <p:spPr bwMode="auto">
              <a:xfrm>
                <a:off x="3182" y="112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96" name="Rectangle 207"/>
              <p:cNvSpPr>
                <a:spLocks noChangeArrowheads="1"/>
              </p:cNvSpPr>
              <p:nvPr/>
            </p:nvSpPr>
            <p:spPr bwMode="auto">
              <a:xfrm>
                <a:off x="3219" y="1128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97" name="Rectangle 208"/>
              <p:cNvSpPr>
                <a:spLocks noChangeArrowheads="1"/>
              </p:cNvSpPr>
              <p:nvPr/>
            </p:nvSpPr>
            <p:spPr bwMode="auto">
              <a:xfrm>
                <a:off x="3089" y="802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98" name="Rectangle 209"/>
              <p:cNvSpPr>
                <a:spLocks noChangeArrowheads="1"/>
              </p:cNvSpPr>
              <p:nvPr/>
            </p:nvSpPr>
            <p:spPr bwMode="auto">
              <a:xfrm>
                <a:off x="3103" y="802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899" name="Rectangle 210"/>
              <p:cNvSpPr>
                <a:spLocks noChangeArrowheads="1"/>
              </p:cNvSpPr>
              <p:nvPr/>
            </p:nvSpPr>
            <p:spPr bwMode="auto">
              <a:xfrm>
                <a:off x="3136" y="802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00" name="Rectangle 211"/>
              <p:cNvSpPr>
                <a:spLocks noChangeArrowheads="1"/>
              </p:cNvSpPr>
              <p:nvPr/>
            </p:nvSpPr>
            <p:spPr bwMode="auto">
              <a:xfrm>
                <a:off x="3173" y="802"/>
                <a:ext cx="4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ส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01" name="Rectangle 212"/>
              <p:cNvSpPr>
                <a:spLocks noChangeArrowheads="1"/>
              </p:cNvSpPr>
              <p:nvPr/>
            </p:nvSpPr>
            <p:spPr bwMode="auto">
              <a:xfrm>
                <a:off x="3215" y="802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02" name="Rectangle 213"/>
              <p:cNvSpPr>
                <a:spLocks noChangeArrowheads="1"/>
              </p:cNvSpPr>
              <p:nvPr/>
            </p:nvSpPr>
            <p:spPr bwMode="auto">
              <a:xfrm>
                <a:off x="3238" y="802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ย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03" name="Rectangle 214"/>
              <p:cNvSpPr>
                <a:spLocks noChangeArrowheads="1"/>
              </p:cNvSpPr>
              <p:nvPr/>
            </p:nvSpPr>
            <p:spPr bwMode="auto">
              <a:xfrm>
                <a:off x="3271" y="802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ไ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04" name="Rectangle 215"/>
              <p:cNvSpPr>
                <a:spLocks noChangeArrowheads="1"/>
              </p:cNvSpPr>
              <p:nvPr/>
            </p:nvSpPr>
            <p:spPr bwMode="auto">
              <a:xfrm>
                <a:off x="3298" y="802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ห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05" name="Rectangle 216"/>
              <p:cNvSpPr>
                <a:spLocks noChangeArrowheads="1"/>
              </p:cNvSpPr>
              <p:nvPr/>
            </p:nvSpPr>
            <p:spPr bwMode="auto">
              <a:xfrm>
                <a:off x="3340" y="802"/>
                <a:ext cx="4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ม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06" name="Rectangle 217"/>
              <p:cNvSpPr>
                <a:spLocks noChangeArrowheads="1"/>
              </p:cNvSpPr>
              <p:nvPr/>
            </p:nvSpPr>
            <p:spPr bwMode="auto">
              <a:xfrm>
                <a:off x="2048" y="3008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07" name="Rectangle 218"/>
              <p:cNvSpPr>
                <a:spLocks noChangeArrowheads="1"/>
              </p:cNvSpPr>
              <p:nvPr/>
            </p:nvSpPr>
            <p:spPr bwMode="auto">
              <a:xfrm>
                <a:off x="2062" y="300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08" name="Rectangle 219"/>
              <p:cNvSpPr>
                <a:spLocks noChangeArrowheads="1"/>
              </p:cNvSpPr>
              <p:nvPr/>
            </p:nvSpPr>
            <p:spPr bwMode="auto">
              <a:xfrm>
                <a:off x="2094" y="300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09" name="Rectangle 220"/>
              <p:cNvSpPr>
                <a:spLocks noChangeArrowheads="1"/>
              </p:cNvSpPr>
              <p:nvPr/>
            </p:nvSpPr>
            <p:spPr bwMode="auto">
              <a:xfrm>
                <a:off x="2132" y="3008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ท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10" name="Rectangle 221"/>
              <p:cNvSpPr>
                <a:spLocks noChangeArrowheads="1"/>
              </p:cNvSpPr>
              <p:nvPr/>
            </p:nvSpPr>
            <p:spPr bwMode="auto">
              <a:xfrm>
                <a:off x="2173" y="3008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ุ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11" name="Rectangle 222"/>
              <p:cNvSpPr>
                <a:spLocks noChangeArrowheads="1"/>
              </p:cNvSpPr>
              <p:nvPr/>
            </p:nvSpPr>
            <p:spPr bwMode="auto">
              <a:xfrm>
                <a:off x="2173" y="3008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่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12" name="Rectangle 223"/>
              <p:cNvSpPr>
                <a:spLocks noChangeArrowheads="1"/>
              </p:cNvSpPr>
              <p:nvPr/>
            </p:nvSpPr>
            <p:spPr bwMode="auto">
              <a:xfrm>
                <a:off x="2173" y="3008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13" name="Rectangle 224"/>
              <p:cNvSpPr>
                <a:spLocks noChangeArrowheads="1"/>
              </p:cNvSpPr>
              <p:nvPr/>
            </p:nvSpPr>
            <p:spPr bwMode="auto">
              <a:xfrm>
                <a:off x="2201" y="300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ค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14" name="Rectangle 225"/>
              <p:cNvSpPr>
                <a:spLocks noChangeArrowheads="1"/>
              </p:cNvSpPr>
              <p:nvPr/>
            </p:nvSpPr>
            <p:spPr bwMode="auto">
              <a:xfrm>
                <a:off x="2234" y="3008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ร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15" name="Rectangle 226"/>
              <p:cNvSpPr>
                <a:spLocks noChangeArrowheads="1"/>
              </p:cNvSpPr>
              <p:nvPr/>
            </p:nvSpPr>
            <p:spPr bwMode="auto">
              <a:xfrm>
                <a:off x="2266" y="3008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ุ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16" name="Rectangle 227"/>
              <p:cNvSpPr>
                <a:spLocks noChangeArrowheads="1"/>
              </p:cNvSpPr>
              <p:nvPr/>
            </p:nvSpPr>
            <p:spPr bwMode="auto">
              <a:xfrm>
                <a:off x="1583" y="1860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17" name="Rectangle 228"/>
              <p:cNvSpPr>
                <a:spLocks noChangeArrowheads="1"/>
              </p:cNvSpPr>
              <p:nvPr/>
            </p:nvSpPr>
            <p:spPr bwMode="auto">
              <a:xfrm>
                <a:off x="1597" y="186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18" name="Rectangle 229"/>
              <p:cNvSpPr>
                <a:spLocks noChangeArrowheads="1"/>
              </p:cNvSpPr>
              <p:nvPr/>
            </p:nvSpPr>
            <p:spPr bwMode="auto">
              <a:xfrm>
                <a:off x="1629" y="186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19" name="Rectangle 230"/>
              <p:cNvSpPr>
                <a:spLocks noChangeArrowheads="1"/>
              </p:cNvSpPr>
              <p:nvPr/>
            </p:nvSpPr>
            <p:spPr bwMode="auto">
              <a:xfrm>
                <a:off x="1667" y="186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20" name="Rectangle 231"/>
              <p:cNvSpPr>
                <a:spLocks noChangeArrowheads="1"/>
              </p:cNvSpPr>
              <p:nvPr/>
            </p:nvSpPr>
            <p:spPr bwMode="auto">
              <a:xfrm>
                <a:off x="1704" y="1860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ล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21" name="Rectangle 232"/>
              <p:cNvSpPr>
                <a:spLocks noChangeArrowheads="1"/>
              </p:cNvSpPr>
              <p:nvPr/>
            </p:nvSpPr>
            <p:spPr bwMode="auto">
              <a:xfrm>
                <a:off x="1736" y="1860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ิ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22" name="Rectangle 233"/>
              <p:cNvSpPr>
                <a:spLocks noChangeArrowheads="1"/>
              </p:cNvSpPr>
              <p:nvPr/>
            </p:nvSpPr>
            <p:spPr bwMode="auto">
              <a:xfrm>
                <a:off x="1736" y="1860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่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23" name="Rectangle 234"/>
              <p:cNvSpPr>
                <a:spLocks noChangeArrowheads="1"/>
              </p:cNvSpPr>
              <p:nvPr/>
            </p:nvSpPr>
            <p:spPr bwMode="auto">
              <a:xfrm>
                <a:off x="1736" y="1860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24" name="Rectangle 235"/>
              <p:cNvSpPr>
                <a:spLocks noChangeArrowheads="1"/>
              </p:cNvSpPr>
              <p:nvPr/>
            </p:nvSpPr>
            <p:spPr bwMode="auto">
              <a:xfrm>
                <a:off x="1764" y="186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ช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25" name="Rectangle 236"/>
              <p:cNvSpPr>
                <a:spLocks noChangeArrowheads="1"/>
              </p:cNvSpPr>
              <p:nvPr/>
            </p:nvSpPr>
            <p:spPr bwMode="auto">
              <a:xfrm>
                <a:off x="1801" y="1860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ั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26" name="Rectangle 237"/>
              <p:cNvSpPr>
                <a:spLocks noChangeArrowheads="1"/>
              </p:cNvSpPr>
              <p:nvPr/>
            </p:nvSpPr>
            <p:spPr bwMode="auto">
              <a:xfrm>
                <a:off x="1801" y="1860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27" name="Rectangle 238"/>
              <p:cNvSpPr>
                <a:spLocks noChangeArrowheads="1"/>
              </p:cNvSpPr>
              <p:nvPr/>
            </p:nvSpPr>
            <p:spPr bwMode="auto">
              <a:xfrm>
                <a:off x="2508" y="1438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28" name="Rectangle 239"/>
              <p:cNvSpPr>
                <a:spLocks noChangeArrowheads="1"/>
              </p:cNvSpPr>
              <p:nvPr/>
            </p:nvSpPr>
            <p:spPr bwMode="auto">
              <a:xfrm>
                <a:off x="2522" y="143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29" name="Rectangle 240"/>
              <p:cNvSpPr>
                <a:spLocks noChangeArrowheads="1"/>
              </p:cNvSpPr>
              <p:nvPr/>
            </p:nvSpPr>
            <p:spPr bwMode="auto">
              <a:xfrm>
                <a:off x="2555" y="143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30" name="Rectangle 241"/>
              <p:cNvSpPr>
                <a:spLocks noChangeArrowheads="1"/>
              </p:cNvSpPr>
              <p:nvPr/>
            </p:nvSpPr>
            <p:spPr bwMode="auto">
              <a:xfrm>
                <a:off x="2592" y="1438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จ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31" name="Rectangle 242"/>
              <p:cNvSpPr>
                <a:spLocks noChangeArrowheads="1"/>
              </p:cNvSpPr>
              <p:nvPr/>
            </p:nvSpPr>
            <p:spPr bwMode="auto">
              <a:xfrm>
                <a:off x="2624" y="143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32" name="Rectangle 243"/>
              <p:cNvSpPr>
                <a:spLocks noChangeArrowheads="1"/>
              </p:cNvSpPr>
              <p:nvPr/>
            </p:nvSpPr>
            <p:spPr bwMode="auto">
              <a:xfrm>
                <a:off x="2662" y="1438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ุ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33" name="Rectangle 244"/>
              <p:cNvSpPr>
                <a:spLocks noChangeArrowheads="1"/>
              </p:cNvSpPr>
              <p:nvPr/>
            </p:nvSpPr>
            <p:spPr bwMode="auto">
              <a:xfrm>
                <a:off x="2662" y="1438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จ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34" name="Rectangle 245"/>
              <p:cNvSpPr>
                <a:spLocks noChangeArrowheads="1"/>
              </p:cNvSpPr>
              <p:nvPr/>
            </p:nvSpPr>
            <p:spPr bwMode="auto">
              <a:xfrm>
                <a:off x="2689" y="1438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ั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35" name="Rectangle 246"/>
              <p:cNvSpPr>
                <a:spLocks noChangeArrowheads="1"/>
              </p:cNvSpPr>
              <p:nvPr/>
            </p:nvSpPr>
            <p:spPr bwMode="auto">
              <a:xfrm>
                <a:off x="2689" y="1438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ก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36" name="Rectangle 247"/>
              <p:cNvSpPr>
                <a:spLocks noChangeArrowheads="1"/>
              </p:cNvSpPr>
              <p:nvPr/>
            </p:nvSpPr>
            <p:spPr bwMode="auto">
              <a:xfrm>
                <a:off x="2727" y="1438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ร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37" name="Rectangle 248"/>
              <p:cNvSpPr>
                <a:spLocks noChangeArrowheads="1"/>
              </p:cNvSpPr>
              <p:nvPr/>
            </p:nvSpPr>
            <p:spPr bwMode="auto">
              <a:xfrm>
                <a:off x="1244" y="2815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38" name="Rectangle 249"/>
              <p:cNvSpPr>
                <a:spLocks noChangeArrowheads="1"/>
              </p:cNvSpPr>
              <p:nvPr/>
            </p:nvSpPr>
            <p:spPr bwMode="auto">
              <a:xfrm>
                <a:off x="1258" y="281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39" name="Rectangle 250"/>
              <p:cNvSpPr>
                <a:spLocks noChangeArrowheads="1"/>
              </p:cNvSpPr>
              <p:nvPr/>
            </p:nvSpPr>
            <p:spPr bwMode="auto">
              <a:xfrm>
                <a:off x="1290" y="281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40" name="Rectangle 251"/>
              <p:cNvSpPr>
                <a:spLocks noChangeArrowheads="1"/>
              </p:cNvSpPr>
              <p:nvPr/>
            </p:nvSpPr>
            <p:spPr bwMode="auto">
              <a:xfrm>
                <a:off x="1327" y="2815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41" name="Rectangle 252"/>
              <p:cNvSpPr>
                <a:spLocks noChangeArrowheads="1"/>
              </p:cNvSpPr>
              <p:nvPr/>
            </p:nvSpPr>
            <p:spPr bwMode="auto">
              <a:xfrm>
                <a:off x="1369" y="2815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942" name="Rectangle 253"/>
              <p:cNvSpPr>
                <a:spLocks noChangeArrowheads="1"/>
              </p:cNvSpPr>
              <p:nvPr/>
            </p:nvSpPr>
            <p:spPr bwMode="auto">
              <a:xfrm>
                <a:off x="1392" y="2815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</p:grpSp>
        <p:grpSp>
          <p:nvGrpSpPr>
            <p:cNvPr id="4" name="Group 254"/>
            <p:cNvGrpSpPr>
              <a:grpSpLocks/>
            </p:cNvGrpSpPr>
            <p:nvPr/>
          </p:nvGrpSpPr>
          <p:grpSpPr bwMode="auto">
            <a:xfrm>
              <a:off x="1025" y="711"/>
              <a:ext cx="2647" cy="2229"/>
              <a:chOff x="1025" y="711"/>
              <a:chExt cx="2647" cy="2229"/>
            </a:xfrm>
          </p:grpSpPr>
          <p:sp>
            <p:nvSpPr>
              <p:cNvPr id="12543" name="Rectangle 255"/>
              <p:cNvSpPr>
                <a:spLocks noChangeArrowheads="1"/>
              </p:cNvSpPr>
              <p:nvPr/>
            </p:nvSpPr>
            <p:spPr bwMode="auto">
              <a:xfrm>
                <a:off x="1420" y="2815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44" name="Rectangle 256"/>
              <p:cNvSpPr>
                <a:spLocks noChangeArrowheads="1"/>
              </p:cNvSpPr>
              <p:nvPr/>
            </p:nvSpPr>
            <p:spPr bwMode="auto">
              <a:xfrm>
                <a:off x="1462" y="2815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45" name="Rectangle 257"/>
              <p:cNvSpPr>
                <a:spLocks noChangeArrowheads="1"/>
              </p:cNvSpPr>
              <p:nvPr/>
            </p:nvSpPr>
            <p:spPr bwMode="auto">
              <a:xfrm>
                <a:off x="1495" y="2815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46" name="Rectangle 258"/>
              <p:cNvSpPr>
                <a:spLocks noChangeArrowheads="1"/>
              </p:cNvSpPr>
              <p:nvPr/>
            </p:nvSpPr>
            <p:spPr bwMode="auto">
              <a:xfrm>
                <a:off x="2675" y="711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47" name="Rectangle 259"/>
              <p:cNvSpPr>
                <a:spLocks noChangeArrowheads="1"/>
              </p:cNvSpPr>
              <p:nvPr/>
            </p:nvSpPr>
            <p:spPr bwMode="auto">
              <a:xfrm>
                <a:off x="2689" y="711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48" name="Rectangle 260"/>
              <p:cNvSpPr>
                <a:spLocks noChangeArrowheads="1"/>
              </p:cNvSpPr>
              <p:nvPr/>
            </p:nvSpPr>
            <p:spPr bwMode="auto">
              <a:xfrm>
                <a:off x="2722" y="711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49" name="Rectangle 261"/>
              <p:cNvSpPr>
                <a:spLocks noChangeArrowheads="1"/>
              </p:cNvSpPr>
              <p:nvPr/>
            </p:nvSpPr>
            <p:spPr bwMode="auto">
              <a:xfrm>
                <a:off x="2759" y="711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ด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50" name="Rectangle 262"/>
              <p:cNvSpPr>
                <a:spLocks noChangeArrowheads="1"/>
              </p:cNvSpPr>
              <p:nvPr/>
            </p:nvSpPr>
            <p:spPr bwMode="auto">
              <a:xfrm>
                <a:off x="2796" y="711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51" name="Rectangle 263"/>
              <p:cNvSpPr>
                <a:spLocks noChangeArrowheads="1"/>
              </p:cNvSpPr>
              <p:nvPr/>
            </p:nvSpPr>
            <p:spPr bwMode="auto">
              <a:xfrm>
                <a:off x="2829" y="711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52" name="Rectangle 264"/>
              <p:cNvSpPr>
                <a:spLocks noChangeArrowheads="1"/>
              </p:cNvSpPr>
              <p:nvPr/>
            </p:nvSpPr>
            <p:spPr bwMode="auto">
              <a:xfrm>
                <a:off x="2871" y="711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53" name="Rectangle 265"/>
              <p:cNvSpPr>
                <a:spLocks noChangeArrowheads="1"/>
              </p:cNvSpPr>
              <p:nvPr/>
            </p:nvSpPr>
            <p:spPr bwMode="auto">
              <a:xfrm>
                <a:off x="2885" y="711"/>
                <a:ext cx="4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ม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54" name="Rectangle 266"/>
              <p:cNvSpPr>
                <a:spLocks noChangeArrowheads="1"/>
              </p:cNvSpPr>
              <p:nvPr/>
            </p:nvSpPr>
            <p:spPr bwMode="auto">
              <a:xfrm>
                <a:off x="2922" y="711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ื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55" name="Rectangle 267"/>
              <p:cNvSpPr>
                <a:spLocks noChangeArrowheads="1"/>
              </p:cNvSpPr>
              <p:nvPr/>
            </p:nvSpPr>
            <p:spPr bwMode="auto">
              <a:xfrm>
                <a:off x="2922" y="711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56" name="Rectangle 268"/>
              <p:cNvSpPr>
                <a:spLocks noChangeArrowheads="1"/>
              </p:cNvSpPr>
              <p:nvPr/>
            </p:nvSpPr>
            <p:spPr bwMode="auto">
              <a:xfrm>
                <a:off x="2959" y="711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57" name="Rectangle 269"/>
              <p:cNvSpPr>
                <a:spLocks noChangeArrowheads="1"/>
              </p:cNvSpPr>
              <p:nvPr/>
            </p:nvSpPr>
            <p:spPr bwMode="auto">
              <a:xfrm>
                <a:off x="1025" y="2464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58" name="Rectangle 270"/>
              <p:cNvSpPr>
                <a:spLocks noChangeArrowheads="1"/>
              </p:cNvSpPr>
              <p:nvPr/>
            </p:nvSpPr>
            <p:spPr bwMode="auto">
              <a:xfrm>
                <a:off x="1039" y="246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59" name="Rectangle 271"/>
              <p:cNvSpPr>
                <a:spLocks noChangeArrowheads="1"/>
              </p:cNvSpPr>
              <p:nvPr/>
            </p:nvSpPr>
            <p:spPr bwMode="auto">
              <a:xfrm>
                <a:off x="1072" y="246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60" name="Rectangle 272"/>
              <p:cNvSpPr>
                <a:spLocks noChangeArrowheads="1"/>
              </p:cNvSpPr>
              <p:nvPr/>
            </p:nvSpPr>
            <p:spPr bwMode="auto">
              <a:xfrm>
                <a:off x="1109" y="2464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ห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61" name="Rectangle 273"/>
              <p:cNvSpPr>
                <a:spLocks noChangeArrowheads="1"/>
              </p:cNvSpPr>
              <p:nvPr/>
            </p:nvSpPr>
            <p:spPr bwMode="auto">
              <a:xfrm>
                <a:off x="1151" y="2464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62" name="Rectangle 274"/>
              <p:cNvSpPr>
                <a:spLocks noChangeArrowheads="1"/>
              </p:cNvSpPr>
              <p:nvPr/>
            </p:nvSpPr>
            <p:spPr bwMode="auto">
              <a:xfrm>
                <a:off x="1192" y="2464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63" name="Rectangle 275"/>
              <p:cNvSpPr>
                <a:spLocks noChangeArrowheads="1"/>
              </p:cNvSpPr>
              <p:nvPr/>
            </p:nvSpPr>
            <p:spPr bwMode="auto">
              <a:xfrm>
                <a:off x="1225" y="2464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64" name="Rectangle 276"/>
              <p:cNvSpPr>
                <a:spLocks noChangeArrowheads="1"/>
              </p:cNvSpPr>
              <p:nvPr/>
            </p:nvSpPr>
            <p:spPr bwMode="auto">
              <a:xfrm>
                <a:off x="1253" y="2464"/>
                <a:ext cx="3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แ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65" name="Rectangle 277"/>
              <p:cNvSpPr>
                <a:spLocks noChangeArrowheads="1"/>
              </p:cNvSpPr>
              <p:nvPr/>
            </p:nvSpPr>
            <p:spPr bwMode="auto">
              <a:xfrm>
                <a:off x="1290" y="246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66" name="Rectangle 278"/>
              <p:cNvSpPr>
                <a:spLocks noChangeArrowheads="1"/>
              </p:cNvSpPr>
              <p:nvPr/>
            </p:nvSpPr>
            <p:spPr bwMode="auto">
              <a:xfrm>
                <a:off x="1323" y="2464"/>
                <a:ext cx="4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ม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67" name="Rectangle 279"/>
              <p:cNvSpPr>
                <a:spLocks noChangeArrowheads="1"/>
              </p:cNvSpPr>
              <p:nvPr/>
            </p:nvSpPr>
            <p:spPr bwMode="auto">
              <a:xfrm>
                <a:off x="3112" y="1565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68" name="Rectangle 280"/>
              <p:cNvSpPr>
                <a:spLocks noChangeArrowheads="1"/>
              </p:cNvSpPr>
              <p:nvPr/>
            </p:nvSpPr>
            <p:spPr bwMode="auto">
              <a:xfrm>
                <a:off x="3126" y="156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69" name="Rectangle 281"/>
              <p:cNvSpPr>
                <a:spLocks noChangeArrowheads="1"/>
              </p:cNvSpPr>
              <p:nvPr/>
            </p:nvSpPr>
            <p:spPr bwMode="auto">
              <a:xfrm>
                <a:off x="3159" y="156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70" name="Rectangle 282"/>
              <p:cNvSpPr>
                <a:spLocks noChangeArrowheads="1"/>
              </p:cNvSpPr>
              <p:nvPr/>
            </p:nvSpPr>
            <p:spPr bwMode="auto">
              <a:xfrm>
                <a:off x="3196" y="1565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71" name="Rectangle 283"/>
              <p:cNvSpPr>
                <a:spLocks noChangeArrowheads="1"/>
              </p:cNvSpPr>
              <p:nvPr/>
            </p:nvSpPr>
            <p:spPr bwMode="auto">
              <a:xfrm>
                <a:off x="3238" y="1565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ึ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72" name="Rectangle 284"/>
              <p:cNvSpPr>
                <a:spLocks noChangeArrowheads="1"/>
              </p:cNvSpPr>
              <p:nvPr/>
            </p:nvSpPr>
            <p:spPr bwMode="auto">
              <a:xfrm>
                <a:off x="3238" y="1565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73" name="Rectangle 285"/>
              <p:cNvSpPr>
                <a:spLocks noChangeArrowheads="1"/>
              </p:cNvSpPr>
              <p:nvPr/>
            </p:nvSpPr>
            <p:spPr bwMode="auto">
              <a:xfrm>
                <a:off x="3266" y="1565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ก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74" name="Rectangle 286"/>
              <p:cNvSpPr>
                <a:spLocks noChangeArrowheads="1"/>
              </p:cNvSpPr>
              <p:nvPr/>
            </p:nvSpPr>
            <p:spPr bwMode="auto">
              <a:xfrm>
                <a:off x="3298" y="1565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ุ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75" name="Rectangle 287"/>
              <p:cNvSpPr>
                <a:spLocks noChangeArrowheads="1"/>
              </p:cNvSpPr>
              <p:nvPr/>
            </p:nvSpPr>
            <p:spPr bwMode="auto">
              <a:xfrm>
                <a:off x="3298" y="1565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่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76" name="Rectangle 288"/>
              <p:cNvSpPr>
                <a:spLocks noChangeArrowheads="1"/>
              </p:cNvSpPr>
              <p:nvPr/>
            </p:nvSpPr>
            <p:spPr bwMode="auto">
              <a:xfrm>
                <a:off x="3298" y="1565"/>
                <a:ext cx="4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ม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77" name="Rectangle 289"/>
              <p:cNvSpPr>
                <a:spLocks noChangeArrowheads="1"/>
              </p:cNvSpPr>
              <p:nvPr/>
            </p:nvSpPr>
            <p:spPr bwMode="auto">
              <a:xfrm>
                <a:off x="3080" y="1910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78" name="Rectangle 290"/>
              <p:cNvSpPr>
                <a:spLocks noChangeArrowheads="1"/>
              </p:cNvSpPr>
              <p:nvPr/>
            </p:nvSpPr>
            <p:spPr bwMode="auto">
              <a:xfrm>
                <a:off x="3094" y="191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79" name="Rectangle 291"/>
              <p:cNvSpPr>
                <a:spLocks noChangeArrowheads="1"/>
              </p:cNvSpPr>
              <p:nvPr/>
            </p:nvSpPr>
            <p:spPr bwMode="auto">
              <a:xfrm>
                <a:off x="3126" y="191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80" name="Rectangle 292"/>
              <p:cNvSpPr>
                <a:spLocks noChangeArrowheads="1"/>
              </p:cNvSpPr>
              <p:nvPr/>
            </p:nvSpPr>
            <p:spPr bwMode="auto">
              <a:xfrm>
                <a:off x="3164" y="1910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81" name="Rectangle 293"/>
              <p:cNvSpPr>
                <a:spLocks noChangeArrowheads="1"/>
              </p:cNvSpPr>
              <p:nvPr/>
            </p:nvSpPr>
            <p:spPr bwMode="auto">
              <a:xfrm>
                <a:off x="3205" y="1910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82" name="Rectangle 294"/>
              <p:cNvSpPr>
                <a:spLocks noChangeArrowheads="1"/>
              </p:cNvSpPr>
              <p:nvPr/>
            </p:nvSpPr>
            <p:spPr bwMode="auto">
              <a:xfrm>
                <a:off x="3229" y="1910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83" name="Rectangle 295"/>
              <p:cNvSpPr>
                <a:spLocks noChangeArrowheads="1"/>
              </p:cNvSpPr>
              <p:nvPr/>
            </p:nvSpPr>
            <p:spPr bwMode="auto">
              <a:xfrm>
                <a:off x="3257" y="1910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ก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84" name="Rectangle 296"/>
              <p:cNvSpPr>
                <a:spLocks noChangeArrowheads="1"/>
              </p:cNvSpPr>
              <p:nvPr/>
            </p:nvSpPr>
            <p:spPr bwMode="auto">
              <a:xfrm>
                <a:off x="3294" y="1910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ะ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85" name="Rectangle 297"/>
              <p:cNvSpPr>
                <a:spLocks noChangeArrowheads="1"/>
              </p:cNvSpPr>
              <p:nvPr/>
            </p:nvSpPr>
            <p:spPr bwMode="auto">
              <a:xfrm>
                <a:off x="3321" y="1910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ป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86" name="Rectangle 298"/>
              <p:cNvSpPr>
                <a:spLocks noChangeArrowheads="1"/>
              </p:cNvSpPr>
              <p:nvPr/>
            </p:nvSpPr>
            <p:spPr bwMode="auto">
              <a:xfrm>
                <a:off x="3363" y="1910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ิ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87" name="Rectangle 299"/>
              <p:cNvSpPr>
                <a:spLocks noChangeArrowheads="1"/>
              </p:cNvSpPr>
              <p:nvPr/>
            </p:nvSpPr>
            <p:spPr bwMode="auto">
              <a:xfrm>
                <a:off x="2550" y="1016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88" name="Rectangle 300"/>
              <p:cNvSpPr>
                <a:spLocks noChangeArrowheads="1"/>
              </p:cNvSpPr>
              <p:nvPr/>
            </p:nvSpPr>
            <p:spPr bwMode="auto">
              <a:xfrm>
                <a:off x="2564" y="1016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89" name="Rectangle 301"/>
              <p:cNvSpPr>
                <a:spLocks noChangeArrowheads="1"/>
              </p:cNvSpPr>
              <p:nvPr/>
            </p:nvSpPr>
            <p:spPr bwMode="auto">
              <a:xfrm>
                <a:off x="2596" y="1016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90" name="Rectangle 302"/>
              <p:cNvSpPr>
                <a:spLocks noChangeArrowheads="1"/>
              </p:cNvSpPr>
              <p:nvPr/>
            </p:nvSpPr>
            <p:spPr bwMode="auto">
              <a:xfrm>
                <a:off x="2634" y="1016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ห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91" name="Rectangle 303"/>
              <p:cNvSpPr>
                <a:spLocks noChangeArrowheads="1"/>
              </p:cNvSpPr>
              <p:nvPr/>
            </p:nvSpPr>
            <p:spPr bwMode="auto">
              <a:xfrm>
                <a:off x="2675" y="1016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ล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92" name="Rectangle 304"/>
              <p:cNvSpPr>
                <a:spLocks noChangeArrowheads="1"/>
              </p:cNvSpPr>
              <p:nvPr/>
            </p:nvSpPr>
            <p:spPr bwMode="auto">
              <a:xfrm>
                <a:off x="2713" y="1016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ั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93" name="Rectangle 305"/>
              <p:cNvSpPr>
                <a:spLocks noChangeArrowheads="1"/>
              </p:cNvSpPr>
              <p:nvPr/>
            </p:nvSpPr>
            <p:spPr bwMode="auto">
              <a:xfrm>
                <a:off x="2713" y="1016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ก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94" name="Rectangle 306"/>
              <p:cNvSpPr>
                <a:spLocks noChangeArrowheads="1"/>
              </p:cNvSpPr>
              <p:nvPr/>
            </p:nvSpPr>
            <p:spPr bwMode="auto">
              <a:xfrm>
                <a:off x="2745" y="1016"/>
                <a:ext cx="4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ส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95" name="Rectangle 307"/>
              <p:cNvSpPr>
                <a:spLocks noChangeArrowheads="1"/>
              </p:cNvSpPr>
              <p:nvPr/>
            </p:nvSpPr>
            <p:spPr bwMode="auto">
              <a:xfrm>
                <a:off x="2787" y="1016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ี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96" name="Rectangle 308"/>
              <p:cNvSpPr>
                <a:spLocks noChangeArrowheads="1"/>
              </p:cNvSpPr>
              <p:nvPr/>
            </p:nvSpPr>
            <p:spPr bwMode="auto">
              <a:xfrm>
                <a:off x="2787" y="1016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่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97" name="Rectangle 309"/>
              <p:cNvSpPr>
                <a:spLocks noChangeArrowheads="1"/>
              </p:cNvSpPr>
              <p:nvPr/>
            </p:nvSpPr>
            <p:spPr bwMode="auto">
              <a:xfrm>
                <a:off x="3340" y="2043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98" name="Rectangle 310"/>
              <p:cNvSpPr>
                <a:spLocks noChangeArrowheads="1"/>
              </p:cNvSpPr>
              <p:nvPr/>
            </p:nvSpPr>
            <p:spPr bwMode="auto">
              <a:xfrm>
                <a:off x="3354" y="204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599" name="Rectangle 311"/>
              <p:cNvSpPr>
                <a:spLocks noChangeArrowheads="1"/>
              </p:cNvSpPr>
              <p:nvPr/>
            </p:nvSpPr>
            <p:spPr bwMode="auto">
              <a:xfrm>
                <a:off x="3387" y="204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00" name="Rectangle 312"/>
              <p:cNvSpPr>
                <a:spLocks noChangeArrowheads="1"/>
              </p:cNvSpPr>
              <p:nvPr/>
            </p:nvSpPr>
            <p:spPr bwMode="auto">
              <a:xfrm>
                <a:off x="3424" y="2043"/>
                <a:ext cx="4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ส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01" name="Rectangle 313"/>
              <p:cNvSpPr>
                <a:spLocks noChangeArrowheads="1"/>
              </p:cNvSpPr>
              <p:nvPr/>
            </p:nvSpPr>
            <p:spPr bwMode="auto">
              <a:xfrm>
                <a:off x="3466" y="2043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ะ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02" name="Rectangle 314"/>
              <p:cNvSpPr>
                <a:spLocks noChangeArrowheads="1"/>
              </p:cNvSpPr>
              <p:nvPr/>
            </p:nvSpPr>
            <p:spPr bwMode="auto">
              <a:xfrm>
                <a:off x="3494" y="2043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พ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03" name="Rectangle 315"/>
              <p:cNvSpPr>
                <a:spLocks noChangeArrowheads="1"/>
              </p:cNvSpPr>
              <p:nvPr/>
            </p:nvSpPr>
            <p:spPr bwMode="auto">
              <a:xfrm>
                <a:off x="3535" y="2043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04" name="Rectangle 316"/>
              <p:cNvSpPr>
                <a:spLocks noChangeArrowheads="1"/>
              </p:cNvSpPr>
              <p:nvPr/>
            </p:nvSpPr>
            <p:spPr bwMode="auto">
              <a:xfrm>
                <a:off x="3563" y="2043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05" name="Rectangle 317"/>
              <p:cNvSpPr>
                <a:spLocks noChangeArrowheads="1"/>
              </p:cNvSpPr>
              <p:nvPr/>
            </p:nvSpPr>
            <p:spPr bwMode="auto">
              <a:xfrm>
                <a:off x="3601" y="2043"/>
                <a:ext cx="4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ส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06" name="Rectangle 318"/>
              <p:cNvSpPr>
                <a:spLocks noChangeArrowheads="1"/>
              </p:cNvSpPr>
              <p:nvPr/>
            </p:nvSpPr>
            <p:spPr bwMode="auto">
              <a:xfrm>
                <a:off x="3642" y="2043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ู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07" name="Rectangle 319"/>
              <p:cNvSpPr>
                <a:spLocks noChangeArrowheads="1"/>
              </p:cNvSpPr>
              <p:nvPr/>
            </p:nvSpPr>
            <p:spPr bwMode="auto">
              <a:xfrm>
                <a:off x="3642" y="2043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08" name="Rectangle 320"/>
              <p:cNvSpPr>
                <a:spLocks noChangeArrowheads="1"/>
              </p:cNvSpPr>
              <p:nvPr/>
            </p:nvSpPr>
            <p:spPr bwMode="auto">
              <a:xfrm>
                <a:off x="3266" y="1433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09" name="Rectangle 321"/>
              <p:cNvSpPr>
                <a:spLocks noChangeArrowheads="1"/>
              </p:cNvSpPr>
              <p:nvPr/>
            </p:nvSpPr>
            <p:spPr bwMode="auto">
              <a:xfrm>
                <a:off x="3280" y="143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10" name="Rectangle 322"/>
              <p:cNvSpPr>
                <a:spLocks noChangeArrowheads="1"/>
              </p:cNvSpPr>
              <p:nvPr/>
            </p:nvSpPr>
            <p:spPr bwMode="auto">
              <a:xfrm>
                <a:off x="3312" y="143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11" name="Rectangle 323"/>
              <p:cNvSpPr>
                <a:spLocks noChangeArrowheads="1"/>
              </p:cNvSpPr>
              <p:nvPr/>
            </p:nvSpPr>
            <p:spPr bwMode="auto">
              <a:xfrm>
                <a:off x="3350" y="143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ค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12" name="Rectangle 324"/>
              <p:cNvSpPr>
                <a:spLocks noChangeArrowheads="1"/>
              </p:cNvSpPr>
              <p:nvPr/>
            </p:nvSpPr>
            <p:spPr bwMode="auto">
              <a:xfrm>
                <a:off x="3387" y="1433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ั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13" name="Rectangle 325"/>
              <p:cNvSpPr>
                <a:spLocks noChangeArrowheads="1"/>
              </p:cNvSpPr>
              <p:nvPr/>
            </p:nvSpPr>
            <p:spPr bwMode="auto">
              <a:xfrm>
                <a:off x="3387" y="1433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14" name="Rectangle 326"/>
              <p:cNvSpPr>
                <a:spLocks noChangeArrowheads="1"/>
              </p:cNvSpPr>
              <p:nvPr/>
            </p:nvSpPr>
            <p:spPr bwMode="auto">
              <a:xfrm>
                <a:off x="3424" y="1433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15" name="Rectangle 327"/>
              <p:cNvSpPr>
                <a:spLocks noChangeArrowheads="1"/>
              </p:cNvSpPr>
              <p:nvPr/>
            </p:nvSpPr>
            <p:spPr bwMode="auto">
              <a:xfrm>
                <a:off x="3466" y="1433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16" name="Rectangle 328"/>
              <p:cNvSpPr>
                <a:spLocks noChangeArrowheads="1"/>
              </p:cNvSpPr>
              <p:nvPr/>
            </p:nvSpPr>
            <p:spPr bwMode="auto">
              <a:xfrm>
                <a:off x="3494" y="1433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ย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17" name="Rectangle 329"/>
              <p:cNvSpPr>
                <a:spLocks noChangeArrowheads="1"/>
              </p:cNvSpPr>
              <p:nvPr/>
            </p:nvSpPr>
            <p:spPr bwMode="auto">
              <a:xfrm>
                <a:off x="3522" y="1433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18" name="Rectangle 330"/>
              <p:cNvSpPr>
                <a:spLocks noChangeArrowheads="1"/>
              </p:cNvSpPr>
              <p:nvPr/>
            </p:nvSpPr>
            <p:spPr bwMode="auto">
              <a:xfrm>
                <a:off x="3549" y="1433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19" name="Rectangle 331"/>
              <p:cNvSpPr>
                <a:spLocks noChangeArrowheads="1"/>
              </p:cNvSpPr>
              <p:nvPr/>
            </p:nvSpPr>
            <p:spPr bwMode="auto">
              <a:xfrm>
                <a:off x="1806" y="2515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20" name="Rectangle 332"/>
              <p:cNvSpPr>
                <a:spLocks noChangeArrowheads="1"/>
              </p:cNvSpPr>
              <p:nvPr/>
            </p:nvSpPr>
            <p:spPr bwMode="auto">
              <a:xfrm>
                <a:off x="1820" y="251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21" name="Rectangle 333"/>
              <p:cNvSpPr>
                <a:spLocks noChangeArrowheads="1"/>
              </p:cNvSpPr>
              <p:nvPr/>
            </p:nvSpPr>
            <p:spPr bwMode="auto">
              <a:xfrm>
                <a:off x="1853" y="251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22" name="Rectangle 334"/>
              <p:cNvSpPr>
                <a:spLocks noChangeArrowheads="1"/>
              </p:cNvSpPr>
              <p:nvPr/>
            </p:nvSpPr>
            <p:spPr bwMode="auto">
              <a:xfrm>
                <a:off x="1890" y="2515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จ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23" name="Rectangle 335"/>
              <p:cNvSpPr>
                <a:spLocks noChangeArrowheads="1"/>
              </p:cNvSpPr>
              <p:nvPr/>
            </p:nvSpPr>
            <p:spPr bwMode="auto">
              <a:xfrm>
                <a:off x="1922" y="2515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24" name="Rectangle 336"/>
              <p:cNvSpPr>
                <a:spLocks noChangeArrowheads="1"/>
              </p:cNvSpPr>
              <p:nvPr/>
            </p:nvSpPr>
            <p:spPr bwMode="auto">
              <a:xfrm>
                <a:off x="1955" y="2515"/>
                <a:ext cx="4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ม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25" name="Rectangle 337"/>
              <p:cNvSpPr>
                <a:spLocks noChangeArrowheads="1"/>
              </p:cNvSpPr>
              <p:nvPr/>
            </p:nvSpPr>
            <p:spPr bwMode="auto">
              <a:xfrm>
                <a:off x="1992" y="2515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ท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26" name="Rectangle 338"/>
              <p:cNvSpPr>
                <a:spLocks noChangeArrowheads="1"/>
              </p:cNvSpPr>
              <p:nvPr/>
            </p:nvSpPr>
            <p:spPr bwMode="auto">
              <a:xfrm>
                <a:off x="2034" y="2515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27" name="Rectangle 339"/>
              <p:cNvSpPr>
                <a:spLocks noChangeArrowheads="1"/>
              </p:cNvSpPr>
              <p:nvPr/>
            </p:nvSpPr>
            <p:spPr bwMode="auto">
              <a:xfrm>
                <a:off x="2066" y="2515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28" name="Rectangle 340"/>
              <p:cNvSpPr>
                <a:spLocks noChangeArrowheads="1"/>
              </p:cNvSpPr>
              <p:nvPr/>
            </p:nvSpPr>
            <p:spPr bwMode="auto">
              <a:xfrm>
                <a:off x="2908" y="2205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29" name="Rectangle 341"/>
              <p:cNvSpPr>
                <a:spLocks noChangeArrowheads="1"/>
              </p:cNvSpPr>
              <p:nvPr/>
            </p:nvSpPr>
            <p:spPr bwMode="auto">
              <a:xfrm>
                <a:off x="2922" y="220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30" name="Rectangle 342"/>
              <p:cNvSpPr>
                <a:spLocks noChangeArrowheads="1"/>
              </p:cNvSpPr>
              <p:nvPr/>
            </p:nvSpPr>
            <p:spPr bwMode="auto">
              <a:xfrm>
                <a:off x="2954" y="220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31" name="Rectangle 343"/>
              <p:cNvSpPr>
                <a:spLocks noChangeArrowheads="1"/>
              </p:cNvSpPr>
              <p:nvPr/>
            </p:nvSpPr>
            <p:spPr bwMode="auto">
              <a:xfrm>
                <a:off x="2992" y="2205"/>
                <a:ext cx="4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ส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32" name="Rectangle 344"/>
              <p:cNvSpPr>
                <a:spLocks noChangeArrowheads="1"/>
              </p:cNvSpPr>
              <p:nvPr/>
            </p:nvSpPr>
            <p:spPr bwMode="auto">
              <a:xfrm>
                <a:off x="3033" y="2205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33" name="Rectangle 345"/>
              <p:cNvSpPr>
                <a:spLocks noChangeArrowheads="1"/>
              </p:cNvSpPr>
              <p:nvPr/>
            </p:nvSpPr>
            <p:spPr bwMode="auto">
              <a:xfrm>
                <a:off x="3061" y="2205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34" name="Rectangle 346"/>
              <p:cNvSpPr>
                <a:spLocks noChangeArrowheads="1"/>
              </p:cNvSpPr>
              <p:nvPr/>
            </p:nvSpPr>
            <p:spPr bwMode="auto">
              <a:xfrm>
                <a:off x="3103" y="2205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ห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35" name="Rectangle 347"/>
              <p:cNvSpPr>
                <a:spLocks noChangeArrowheads="1"/>
              </p:cNvSpPr>
              <p:nvPr/>
            </p:nvSpPr>
            <p:spPr bwMode="auto">
              <a:xfrm>
                <a:off x="3145" y="2205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ล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36" name="Rectangle 348"/>
              <p:cNvSpPr>
                <a:spLocks noChangeArrowheads="1"/>
              </p:cNvSpPr>
              <p:nvPr/>
            </p:nvSpPr>
            <p:spPr bwMode="auto">
              <a:xfrm>
                <a:off x="3182" y="2205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37" name="Rectangle 349"/>
              <p:cNvSpPr>
                <a:spLocks noChangeArrowheads="1"/>
              </p:cNvSpPr>
              <p:nvPr/>
            </p:nvSpPr>
            <p:spPr bwMode="auto">
              <a:xfrm>
                <a:off x="3215" y="2205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38" name="Rectangle 350"/>
              <p:cNvSpPr>
                <a:spLocks noChangeArrowheads="1"/>
              </p:cNvSpPr>
              <p:nvPr/>
            </p:nvSpPr>
            <p:spPr bwMode="auto">
              <a:xfrm>
                <a:off x="2880" y="2617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39" name="Rectangle 351"/>
              <p:cNvSpPr>
                <a:spLocks noChangeArrowheads="1"/>
              </p:cNvSpPr>
              <p:nvPr/>
            </p:nvSpPr>
            <p:spPr bwMode="auto">
              <a:xfrm>
                <a:off x="2894" y="2617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40" name="Rectangle 352"/>
              <p:cNvSpPr>
                <a:spLocks noChangeArrowheads="1"/>
              </p:cNvSpPr>
              <p:nvPr/>
            </p:nvSpPr>
            <p:spPr bwMode="auto">
              <a:xfrm>
                <a:off x="2926" y="2617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41" name="Rectangle 353"/>
              <p:cNvSpPr>
                <a:spLocks noChangeArrowheads="1"/>
              </p:cNvSpPr>
              <p:nvPr/>
            </p:nvSpPr>
            <p:spPr bwMode="auto">
              <a:xfrm>
                <a:off x="2964" y="2617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42" name="Rectangle 354"/>
              <p:cNvSpPr>
                <a:spLocks noChangeArrowheads="1"/>
              </p:cNvSpPr>
              <p:nvPr/>
            </p:nvSpPr>
            <p:spPr bwMode="auto">
              <a:xfrm>
                <a:off x="3006" y="2617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43" name="Rectangle 355"/>
              <p:cNvSpPr>
                <a:spLocks noChangeArrowheads="1"/>
              </p:cNvSpPr>
              <p:nvPr/>
            </p:nvSpPr>
            <p:spPr bwMode="auto">
              <a:xfrm>
                <a:off x="3029" y="2617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44" name="Rectangle 356"/>
              <p:cNvSpPr>
                <a:spLocks noChangeArrowheads="1"/>
              </p:cNvSpPr>
              <p:nvPr/>
            </p:nvSpPr>
            <p:spPr bwMode="auto">
              <a:xfrm>
                <a:off x="3057" y="2617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45" name="Rectangle 357"/>
              <p:cNvSpPr>
                <a:spLocks noChangeArrowheads="1"/>
              </p:cNvSpPr>
              <p:nvPr/>
            </p:nvSpPr>
            <p:spPr bwMode="auto">
              <a:xfrm>
                <a:off x="3098" y="2617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46" name="Rectangle 358"/>
              <p:cNvSpPr>
                <a:spLocks noChangeArrowheads="1"/>
              </p:cNvSpPr>
              <p:nvPr/>
            </p:nvSpPr>
            <p:spPr bwMode="auto">
              <a:xfrm>
                <a:off x="2782" y="1458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47" name="Rectangle 359"/>
              <p:cNvSpPr>
                <a:spLocks noChangeArrowheads="1"/>
              </p:cNvSpPr>
              <p:nvPr/>
            </p:nvSpPr>
            <p:spPr bwMode="auto">
              <a:xfrm>
                <a:off x="2796" y="145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48" name="Rectangle 360"/>
              <p:cNvSpPr>
                <a:spLocks noChangeArrowheads="1"/>
              </p:cNvSpPr>
              <p:nvPr/>
            </p:nvSpPr>
            <p:spPr bwMode="auto">
              <a:xfrm>
                <a:off x="2829" y="145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49" name="Rectangle 361"/>
              <p:cNvSpPr>
                <a:spLocks noChangeArrowheads="1"/>
              </p:cNvSpPr>
              <p:nvPr/>
            </p:nvSpPr>
            <p:spPr bwMode="auto">
              <a:xfrm>
                <a:off x="2866" y="1458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ล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50" name="Rectangle 362"/>
              <p:cNvSpPr>
                <a:spLocks noChangeArrowheads="1"/>
              </p:cNvSpPr>
              <p:nvPr/>
            </p:nvSpPr>
            <p:spPr bwMode="auto">
              <a:xfrm>
                <a:off x="2903" y="1458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51" name="Rectangle 363"/>
              <p:cNvSpPr>
                <a:spLocks noChangeArrowheads="1"/>
              </p:cNvSpPr>
              <p:nvPr/>
            </p:nvSpPr>
            <p:spPr bwMode="auto">
              <a:xfrm>
                <a:off x="2926" y="1458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ด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52" name="Rectangle 364"/>
              <p:cNvSpPr>
                <a:spLocks noChangeArrowheads="1"/>
              </p:cNvSpPr>
              <p:nvPr/>
            </p:nvSpPr>
            <p:spPr bwMode="auto">
              <a:xfrm>
                <a:off x="2964" y="1458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พ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53" name="Rectangle 365"/>
              <p:cNvSpPr>
                <a:spLocks noChangeArrowheads="1"/>
              </p:cNvSpPr>
              <p:nvPr/>
            </p:nvSpPr>
            <p:spPr bwMode="auto">
              <a:xfrm>
                <a:off x="3006" y="1458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ร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54" name="Rectangle 366"/>
              <p:cNvSpPr>
                <a:spLocks noChangeArrowheads="1"/>
              </p:cNvSpPr>
              <p:nvPr/>
            </p:nvSpPr>
            <p:spPr bwMode="auto">
              <a:xfrm>
                <a:off x="3033" y="1458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้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55" name="Rectangle 367"/>
              <p:cNvSpPr>
                <a:spLocks noChangeArrowheads="1"/>
              </p:cNvSpPr>
              <p:nvPr/>
            </p:nvSpPr>
            <p:spPr bwMode="auto">
              <a:xfrm>
                <a:off x="3033" y="1458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56" name="Rectangle 368"/>
              <p:cNvSpPr>
                <a:spLocks noChangeArrowheads="1"/>
              </p:cNvSpPr>
              <p:nvPr/>
            </p:nvSpPr>
            <p:spPr bwMode="auto">
              <a:xfrm>
                <a:off x="3061" y="1458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57" name="Rectangle 369"/>
              <p:cNvSpPr>
                <a:spLocks noChangeArrowheads="1"/>
              </p:cNvSpPr>
              <p:nvPr/>
            </p:nvSpPr>
            <p:spPr bwMode="auto">
              <a:xfrm>
                <a:off x="1676" y="2230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58" name="Rectangle 370"/>
              <p:cNvSpPr>
                <a:spLocks noChangeArrowheads="1"/>
              </p:cNvSpPr>
              <p:nvPr/>
            </p:nvSpPr>
            <p:spPr bwMode="auto">
              <a:xfrm>
                <a:off x="1690" y="223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59" name="Rectangle 371"/>
              <p:cNvSpPr>
                <a:spLocks noChangeArrowheads="1"/>
              </p:cNvSpPr>
              <p:nvPr/>
            </p:nvSpPr>
            <p:spPr bwMode="auto">
              <a:xfrm>
                <a:off x="1722" y="223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60" name="Rectangle 372"/>
              <p:cNvSpPr>
                <a:spLocks noChangeArrowheads="1"/>
              </p:cNvSpPr>
              <p:nvPr/>
            </p:nvSpPr>
            <p:spPr bwMode="auto">
              <a:xfrm>
                <a:off x="1760" y="223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ภ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61" name="Rectangle 373"/>
              <p:cNvSpPr>
                <a:spLocks noChangeArrowheads="1"/>
              </p:cNvSpPr>
              <p:nvPr/>
            </p:nvSpPr>
            <p:spPr bwMode="auto">
              <a:xfrm>
                <a:off x="1797" y="2230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62" name="Rectangle 374"/>
              <p:cNvSpPr>
                <a:spLocks noChangeArrowheads="1"/>
              </p:cNvSpPr>
              <p:nvPr/>
            </p:nvSpPr>
            <p:spPr bwMode="auto">
              <a:xfrm>
                <a:off x="1820" y="2230"/>
                <a:ext cx="4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ษ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63" name="Rectangle 375"/>
              <p:cNvSpPr>
                <a:spLocks noChangeArrowheads="1"/>
              </p:cNvSpPr>
              <p:nvPr/>
            </p:nvSpPr>
            <p:spPr bwMode="auto">
              <a:xfrm>
                <a:off x="1862" y="2230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ี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64" name="Rectangle 376"/>
              <p:cNvSpPr>
                <a:spLocks noChangeArrowheads="1"/>
              </p:cNvSpPr>
              <p:nvPr/>
            </p:nvSpPr>
            <p:spPr bwMode="auto">
              <a:xfrm>
                <a:off x="1862" y="2230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65" name="Rectangle 377"/>
              <p:cNvSpPr>
                <a:spLocks noChangeArrowheads="1"/>
              </p:cNvSpPr>
              <p:nvPr/>
            </p:nvSpPr>
            <p:spPr bwMode="auto">
              <a:xfrm>
                <a:off x="1876" y="2230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จ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66" name="Rectangle 378"/>
              <p:cNvSpPr>
                <a:spLocks noChangeArrowheads="1"/>
              </p:cNvSpPr>
              <p:nvPr/>
            </p:nvSpPr>
            <p:spPr bwMode="auto">
              <a:xfrm>
                <a:off x="1908" y="2230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ร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67" name="Rectangle 379"/>
              <p:cNvSpPr>
                <a:spLocks noChangeArrowheads="1"/>
              </p:cNvSpPr>
              <p:nvPr/>
            </p:nvSpPr>
            <p:spPr bwMode="auto">
              <a:xfrm>
                <a:off x="1936" y="2230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ิ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68" name="Rectangle 380"/>
              <p:cNvSpPr>
                <a:spLocks noChangeArrowheads="1"/>
              </p:cNvSpPr>
              <p:nvPr/>
            </p:nvSpPr>
            <p:spPr bwMode="auto">
              <a:xfrm>
                <a:off x="1936" y="2230"/>
                <a:ext cx="5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ญ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69" name="Rectangle 381"/>
              <p:cNvSpPr>
                <a:spLocks noChangeArrowheads="1"/>
              </p:cNvSpPr>
              <p:nvPr/>
            </p:nvSpPr>
            <p:spPr bwMode="auto">
              <a:xfrm>
                <a:off x="2206" y="1804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70" name="Rectangle 382"/>
              <p:cNvSpPr>
                <a:spLocks noChangeArrowheads="1"/>
              </p:cNvSpPr>
              <p:nvPr/>
            </p:nvSpPr>
            <p:spPr bwMode="auto">
              <a:xfrm>
                <a:off x="2220" y="180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71" name="Rectangle 383"/>
              <p:cNvSpPr>
                <a:spLocks noChangeArrowheads="1"/>
              </p:cNvSpPr>
              <p:nvPr/>
            </p:nvSpPr>
            <p:spPr bwMode="auto">
              <a:xfrm>
                <a:off x="2252" y="180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72" name="Rectangle 384"/>
              <p:cNvSpPr>
                <a:spLocks noChangeArrowheads="1"/>
              </p:cNvSpPr>
              <p:nvPr/>
            </p:nvSpPr>
            <p:spPr bwMode="auto">
              <a:xfrm>
                <a:off x="2290" y="180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ด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73" name="Rectangle 385"/>
              <p:cNvSpPr>
                <a:spLocks noChangeArrowheads="1"/>
              </p:cNvSpPr>
              <p:nvPr/>
            </p:nvSpPr>
            <p:spPr bwMode="auto">
              <a:xfrm>
                <a:off x="2327" y="1804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ุ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74" name="Rectangle 386"/>
              <p:cNvSpPr>
                <a:spLocks noChangeArrowheads="1"/>
              </p:cNvSpPr>
              <p:nvPr/>
            </p:nvSpPr>
            <p:spPr bwMode="auto">
              <a:xfrm>
                <a:off x="2327" y="1804"/>
                <a:ext cx="4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ส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75" name="Rectangle 387"/>
              <p:cNvSpPr>
                <a:spLocks noChangeArrowheads="1"/>
              </p:cNvSpPr>
              <p:nvPr/>
            </p:nvSpPr>
            <p:spPr bwMode="auto">
              <a:xfrm>
                <a:off x="2364" y="1804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ิ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76" name="Rectangle 388"/>
              <p:cNvSpPr>
                <a:spLocks noChangeArrowheads="1"/>
              </p:cNvSpPr>
              <p:nvPr/>
            </p:nvSpPr>
            <p:spPr bwMode="auto">
              <a:xfrm>
                <a:off x="2364" y="180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77" name="Rectangle 389"/>
              <p:cNvSpPr>
                <a:spLocks noChangeArrowheads="1"/>
              </p:cNvSpPr>
              <p:nvPr/>
            </p:nvSpPr>
            <p:spPr bwMode="auto">
              <a:xfrm>
                <a:off x="2675" y="2170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78" name="Rectangle 390"/>
              <p:cNvSpPr>
                <a:spLocks noChangeArrowheads="1"/>
              </p:cNvSpPr>
              <p:nvPr/>
            </p:nvSpPr>
            <p:spPr bwMode="auto">
              <a:xfrm>
                <a:off x="2689" y="217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79" name="Rectangle 391"/>
              <p:cNvSpPr>
                <a:spLocks noChangeArrowheads="1"/>
              </p:cNvSpPr>
              <p:nvPr/>
            </p:nvSpPr>
            <p:spPr bwMode="auto">
              <a:xfrm>
                <a:off x="2722" y="2170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80" name="Rectangle 392"/>
              <p:cNvSpPr>
                <a:spLocks noChangeArrowheads="1"/>
              </p:cNvSpPr>
              <p:nvPr/>
            </p:nvSpPr>
            <p:spPr bwMode="auto">
              <a:xfrm>
                <a:off x="2759" y="2170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81" name="Rectangle 393"/>
              <p:cNvSpPr>
                <a:spLocks noChangeArrowheads="1"/>
              </p:cNvSpPr>
              <p:nvPr/>
            </p:nvSpPr>
            <p:spPr bwMode="auto">
              <a:xfrm>
                <a:off x="2792" y="2170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ั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82" name="Rectangle 394"/>
              <p:cNvSpPr>
                <a:spLocks noChangeArrowheads="1"/>
              </p:cNvSpPr>
              <p:nvPr/>
            </p:nvSpPr>
            <p:spPr bwMode="auto">
              <a:xfrm>
                <a:off x="2792" y="2170"/>
                <a:ext cx="5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ฒ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83" name="Rectangle 395"/>
              <p:cNvSpPr>
                <a:spLocks noChangeArrowheads="1"/>
              </p:cNvSpPr>
              <p:nvPr/>
            </p:nvSpPr>
            <p:spPr bwMode="auto">
              <a:xfrm>
                <a:off x="2838" y="2170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84" name="Rectangle 396"/>
              <p:cNvSpPr>
                <a:spLocks noChangeArrowheads="1"/>
              </p:cNvSpPr>
              <p:nvPr/>
            </p:nvSpPr>
            <p:spPr bwMode="auto">
              <a:xfrm>
                <a:off x="2880" y="2170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85" name="Rectangle 397"/>
              <p:cNvSpPr>
                <a:spLocks noChangeArrowheads="1"/>
              </p:cNvSpPr>
              <p:nvPr/>
            </p:nvSpPr>
            <p:spPr bwMode="auto">
              <a:xfrm>
                <a:off x="2610" y="1885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86" name="Rectangle 398"/>
              <p:cNvSpPr>
                <a:spLocks noChangeArrowheads="1"/>
              </p:cNvSpPr>
              <p:nvPr/>
            </p:nvSpPr>
            <p:spPr bwMode="auto">
              <a:xfrm>
                <a:off x="2624" y="188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87" name="Rectangle 399"/>
              <p:cNvSpPr>
                <a:spLocks noChangeArrowheads="1"/>
              </p:cNvSpPr>
              <p:nvPr/>
            </p:nvSpPr>
            <p:spPr bwMode="auto">
              <a:xfrm>
                <a:off x="2657" y="188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88" name="Rectangle 400"/>
              <p:cNvSpPr>
                <a:spLocks noChangeArrowheads="1"/>
              </p:cNvSpPr>
              <p:nvPr/>
            </p:nvSpPr>
            <p:spPr bwMode="auto">
              <a:xfrm>
                <a:off x="2694" y="1885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ห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89" name="Rectangle 401"/>
              <p:cNvSpPr>
                <a:spLocks noChangeArrowheads="1"/>
              </p:cNvSpPr>
              <p:nvPr/>
            </p:nvSpPr>
            <p:spPr bwMode="auto">
              <a:xfrm>
                <a:off x="2736" y="1885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้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90" name="Rectangle 402"/>
              <p:cNvSpPr>
                <a:spLocks noChangeArrowheads="1"/>
              </p:cNvSpPr>
              <p:nvPr/>
            </p:nvSpPr>
            <p:spPr bwMode="auto">
              <a:xfrm>
                <a:off x="2736" y="1885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91" name="Rectangle 403"/>
              <p:cNvSpPr>
                <a:spLocks noChangeArrowheads="1"/>
              </p:cNvSpPr>
              <p:nvPr/>
            </p:nvSpPr>
            <p:spPr bwMode="auto">
              <a:xfrm>
                <a:off x="2768" y="1885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ย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92" name="Rectangle 404"/>
              <p:cNvSpPr>
                <a:spLocks noChangeArrowheads="1"/>
              </p:cNvSpPr>
              <p:nvPr/>
            </p:nvSpPr>
            <p:spPr bwMode="auto">
              <a:xfrm>
                <a:off x="2796" y="188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93" name="Rectangle 405"/>
              <p:cNvSpPr>
                <a:spLocks noChangeArrowheads="1"/>
              </p:cNvSpPr>
              <p:nvPr/>
            </p:nvSpPr>
            <p:spPr bwMode="auto">
              <a:xfrm>
                <a:off x="2834" y="1885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94" name="Rectangle 406"/>
              <p:cNvSpPr>
                <a:spLocks noChangeArrowheads="1"/>
              </p:cNvSpPr>
              <p:nvPr/>
            </p:nvSpPr>
            <p:spPr bwMode="auto">
              <a:xfrm>
                <a:off x="2866" y="1885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95" name="Rectangle 407"/>
              <p:cNvSpPr>
                <a:spLocks noChangeArrowheads="1"/>
              </p:cNvSpPr>
              <p:nvPr/>
            </p:nvSpPr>
            <p:spPr bwMode="auto">
              <a:xfrm>
                <a:off x="2889" y="1885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96" name="Rectangle 408"/>
              <p:cNvSpPr>
                <a:spLocks noChangeArrowheads="1"/>
              </p:cNvSpPr>
              <p:nvPr/>
            </p:nvSpPr>
            <p:spPr bwMode="auto">
              <a:xfrm>
                <a:off x="2238" y="1494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97" name="Rectangle 409"/>
              <p:cNvSpPr>
                <a:spLocks noChangeArrowheads="1"/>
              </p:cNvSpPr>
              <p:nvPr/>
            </p:nvSpPr>
            <p:spPr bwMode="auto">
              <a:xfrm>
                <a:off x="2252" y="149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98" name="Rectangle 410"/>
              <p:cNvSpPr>
                <a:spLocks noChangeArrowheads="1"/>
              </p:cNvSpPr>
              <p:nvPr/>
            </p:nvSpPr>
            <p:spPr bwMode="auto">
              <a:xfrm>
                <a:off x="2285" y="1494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699" name="Rectangle 411"/>
              <p:cNvSpPr>
                <a:spLocks noChangeArrowheads="1"/>
              </p:cNvSpPr>
              <p:nvPr/>
            </p:nvSpPr>
            <p:spPr bwMode="auto">
              <a:xfrm>
                <a:off x="2322" y="1494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บ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00" name="Rectangle 412"/>
              <p:cNvSpPr>
                <a:spLocks noChangeArrowheads="1"/>
              </p:cNvSpPr>
              <p:nvPr/>
            </p:nvSpPr>
            <p:spPr bwMode="auto">
              <a:xfrm>
                <a:off x="2364" y="1494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01" name="Rectangle 413"/>
              <p:cNvSpPr>
                <a:spLocks noChangeArrowheads="1"/>
              </p:cNvSpPr>
              <p:nvPr/>
            </p:nvSpPr>
            <p:spPr bwMode="auto">
              <a:xfrm>
                <a:off x="2387" y="1494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02" name="Rectangle 414"/>
              <p:cNvSpPr>
                <a:spLocks noChangeArrowheads="1"/>
              </p:cNvSpPr>
              <p:nvPr/>
            </p:nvSpPr>
            <p:spPr bwMode="auto">
              <a:xfrm>
                <a:off x="2415" y="1494"/>
                <a:ext cx="4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ซ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03" name="Rectangle 415"/>
              <p:cNvSpPr>
                <a:spLocks noChangeArrowheads="1"/>
              </p:cNvSpPr>
              <p:nvPr/>
            </p:nvSpPr>
            <p:spPr bwMode="auto">
              <a:xfrm>
                <a:off x="2457" y="1494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ื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04" name="Rectangle 416"/>
              <p:cNvSpPr>
                <a:spLocks noChangeArrowheads="1"/>
              </p:cNvSpPr>
              <p:nvPr/>
            </p:nvSpPr>
            <p:spPr bwMode="auto">
              <a:xfrm>
                <a:off x="2457" y="1494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่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05" name="Rectangle 417"/>
              <p:cNvSpPr>
                <a:spLocks noChangeArrowheads="1"/>
              </p:cNvSpPr>
              <p:nvPr/>
            </p:nvSpPr>
            <p:spPr bwMode="auto">
              <a:xfrm>
                <a:off x="2457" y="1494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06" name="Rectangle 418"/>
              <p:cNvSpPr>
                <a:spLocks noChangeArrowheads="1"/>
              </p:cNvSpPr>
              <p:nvPr/>
            </p:nvSpPr>
            <p:spPr bwMode="auto">
              <a:xfrm>
                <a:off x="2778" y="1753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07" name="Rectangle 419"/>
              <p:cNvSpPr>
                <a:spLocks noChangeArrowheads="1"/>
              </p:cNvSpPr>
              <p:nvPr/>
            </p:nvSpPr>
            <p:spPr bwMode="auto">
              <a:xfrm>
                <a:off x="2792" y="175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08" name="Rectangle 420"/>
              <p:cNvSpPr>
                <a:spLocks noChangeArrowheads="1"/>
              </p:cNvSpPr>
              <p:nvPr/>
            </p:nvSpPr>
            <p:spPr bwMode="auto">
              <a:xfrm>
                <a:off x="2824" y="175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09" name="Rectangle 421"/>
              <p:cNvSpPr>
                <a:spLocks noChangeArrowheads="1"/>
              </p:cNvSpPr>
              <p:nvPr/>
            </p:nvSpPr>
            <p:spPr bwMode="auto">
              <a:xfrm>
                <a:off x="2861" y="1753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ว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10" name="Rectangle 422"/>
              <p:cNvSpPr>
                <a:spLocks noChangeArrowheads="1"/>
              </p:cNvSpPr>
              <p:nvPr/>
            </p:nvSpPr>
            <p:spPr bwMode="auto">
              <a:xfrm>
                <a:off x="2894" y="1753"/>
                <a:ext cx="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ั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11" name="Rectangle 423"/>
              <p:cNvSpPr>
                <a:spLocks noChangeArrowheads="1"/>
              </p:cNvSpPr>
              <p:nvPr/>
            </p:nvSpPr>
            <p:spPr bwMode="auto">
              <a:xfrm>
                <a:off x="2894" y="1753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12" name="Rectangle 424"/>
              <p:cNvSpPr>
                <a:spLocks noChangeArrowheads="1"/>
              </p:cNvSpPr>
              <p:nvPr/>
            </p:nvSpPr>
            <p:spPr bwMode="auto">
              <a:xfrm>
                <a:off x="2922" y="1753"/>
                <a:ext cx="4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ท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13" name="Rectangle 425"/>
              <p:cNvSpPr>
                <a:spLocks noChangeArrowheads="1"/>
              </p:cNvSpPr>
              <p:nvPr/>
            </p:nvSpPr>
            <p:spPr bwMode="auto">
              <a:xfrm>
                <a:off x="2959" y="1753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14" name="Rectangle 426"/>
              <p:cNvSpPr>
                <a:spLocks noChangeArrowheads="1"/>
              </p:cNvSpPr>
              <p:nvPr/>
            </p:nvSpPr>
            <p:spPr bwMode="auto">
              <a:xfrm>
                <a:off x="2996" y="1753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15" name="Rectangle 427"/>
              <p:cNvSpPr>
                <a:spLocks noChangeArrowheads="1"/>
              </p:cNvSpPr>
              <p:nvPr/>
            </p:nvSpPr>
            <p:spPr bwMode="auto">
              <a:xfrm>
                <a:off x="3024" y="1753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ห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16" name="Rectangle 428"/>
              <p:cNvSpPr>
                <a:spLocks noChangeArrowheads="1"/>
              </p:cNvSpPr>
              <p:nvPr/>
            </p:nvSpPr>
            <p:spPr bwMode="auto">
              <a:xfrm>
                <a:off x="3066" y="1753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ล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17" name="Rectangle 429"/>
              <p:cNvSpPr>
                <a:spLocks noChangeArrowheads="1"/>
              </p:cNvSpPr>
              <p:nvPr/>
            </p:nvSpPr>
            <p:spPr bwMode="auto">
              <a:xfrm>
                <a:off x="3098" y="1753"/>
                <a:ext cx="27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า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18" name="Rectangle 430"/>
              <p:cNvSpPr>
                <a:spLocks noChangeArrowheads="1"/>
              </p:cNvSpPr>
              <p:nvPr/>
            </p:nvSpPr>
            <p:spPr bwMode="auto">
              <a:xfrm>
                <a:off x="3126" y="1753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19" name="Rectangle 431"/>
              <p:cNvSpPr>
                <a:spLocks noChangeArrowheads="1"/>
              </p:cNvSpPr>
              <p:nvPr/>
            </p:nvSpPr>
            <p:spPr bwMode="auto">
              <a:xfrm>
                <a:off x="2541" y="2302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20" name="Rectangle 432"/>
              <p:cNvSpPr>
                <a:spLocks noChangeArrowheads="1"/>
              </p:cNvSpPr>
              <p:nvPr/>
            </p:nvSpPr>
            <p:spPr bwMode="auto">
              <a:xfrm>
                <a:off x="2555" y="2302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21" name="Rectangle 433"/>
              <p:cNvSpPr>
                <a:spLocks noChangeArrowheads="1"/>
              </p:cNvSpPr>
              <p:nvPr/>
            </p:nvSpPr>
            <p:spPr bwMode="auto">
              <a:xfrm>
                <a:off x="2587" y="2302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22" name="Rectangle 434"/>
              <p:cNvSpPr>
                <a:spLocks noChangeArrowheads="1"/>
              </p:cNvSpPr>
              <p:nvPr/>
            </p:nvSpPr>
            <p:spPr bwMode="auto">
              <a:xfrm>
                <a:off x="2624" y="2302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ค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23" name="Rectangle 435"/>
              <p:cNvSpPr>
                <a:spLocks noChangeArrowheads="1"/>
              </p:cNvSpPr>
              <p:nvPr/>
            </p:nvSpPr>
            <p:spPr bwMode="auto">
              <a:xfrm>
                <a:off x="2662" y="2302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ล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24" name="Rectangle 436"/>
              <p:cNvSpPr>
                <a:spLocks noChangeArrowheads="1"/>
              </p:cNvSpPr>
              <p:nvPr/>
            </p:nvSpPr>
            <p:spPr bwMode="auto">
              <a:xfrm>
                <a:off x="2694" y="2302"/>
                <a:ext cx="38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อ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25" name="Rectangle 437"/>
              <p:cNvSpPr>
                <a:spLocks noChangeArrowheads="1"/>
              </p:cNvSpPr>
              <p:nvPr/>
            </p:nvSpPr>
            <p:spPr bwMode="auto">
              <a:xfrm>
                <a:off x="2731" y="2302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26" name="Rectangle 438"/>
              <p:cNvSpPr>
                <a:spLocks noChangeArrowheads="1"/>
              </p:cNvSpPr>
              <p:nvPr/>
            </p:nvSpPr>
            <p:spPr bwMode="auto">
              <a:xfrm>
                <a:off x="2759" y="2302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27" name="Rectangle 439"/>
              <p:cNvSpPr>
                <a:spLocks noChangeArrowheads="1"/>
              </p:cNvSpPr>
              <p:nvPr/>
            </p:nvSpPr>
            <p:spPr bwMode="auto">
              <a:xfrm>
                <a:off x="2773" y="2302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28" name="Rectangle 440"/>
              <p:cNvSpPr>
                <a:spLocks noChangeArrowheads="1"/>
              </p:cNvSpPr>
              <p:nvPr/>
            </p:nvSpPr>
            <p:spPr bwMode="auto">
              <a:xfrm>
                <a:off x="2806" y="2302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ย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29" name="Rectangle 441"/>
              <p:cNvSpPr>
                <a:spLocks noChangeArrowheads="1"/>
              </p:cNvSpPr>
              <p:nvPr/>
            </p:nvSpPr>
            <p:spPr bwMode="auto">
              <a:xfrm>
                <a:off x="2815" y="2443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30" name="Rectangle 442"/>
              <p:cNvSpPr>
                <a:spLocks noChangeArrowheads="1"/>
              </p:cNvSpPr>
              <p:nvPr/>
            </p:nvSpPr>
            <p:spPr bwMode="auto">
              <a:xfrm>
                <a:off x="2829" y="244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31" name="Rectangle 443"/>
              <p:cNvSpPr>
                <a:spLocks noChangeArrowheads="1"/>
              </p:cNvSpPr>
              <p:nvPr/>
            </p:nvSpPr>
            <p:spPr bwMode="auto">
              <a:xfrm>
                <a:off x="2861" y="244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32" name="Rectangle 444"/>
              <p:cNvSpPr>
                <a:spLocks noChangeArrowheads="1"/>
              </p:cNvSpPr>
              <p:nvPr/>
            </p:nvSpPr>
            <p:spPr bwMode="auto">
              <a:xfrm>
                <a:off x="2899" y="2443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พ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33" name="Rectangle 445"/>
              <p:cNvSpPr>
                <a:spLocks noChangeArrowheads="1"/>
              </p:cNvSpPr>
              <p:nvPr/>
            </p:nvSpPr>
            <p:spPr bwMode="auto">
              <a:xfrm>
                <a:off x="2940" y="2443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ร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34" name="Rectangle 446"/>
              <p:cNvSpPr>
                <a:spLocks noChangeArrowheads="1"/>
              </p:cNvSpPr>
              <p:nvPr/>
            </p:nvSpPr>
            <p:spPr bwMode="auto">
              <a:xfrm>
                <a:off x="2968" y="2443"/>
                <a:ext cx="3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ะ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35" name="Rectangle 447"/>
              <p:cNvSpPr>
                <a:spLocks noChangeArrowheads="1"/>
              </p:cNvSpPr>
              <p:nvPr/>
            </p:nvSpPr>
            <p:spPr bwMode="auto">
              <a:xfrm>
                <a:off x="3001" y="2443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36" name="Rectangle 448"/>
              <p:cNvSpPr>
                <a:spLocks noChangeArrowheads="1"/>
              </p:cNvSpPr>
              <p:nvPr/>
            </p:nvSpPr>
            <p:spPr bwMode="auto">
              <a:xfrm>
                <a:off x="3033" y="2443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37" name="Rectangle 449"/>
              <p:cNvSpPr>
                <a:spLocks noChangeArrowheads="1"/>
              </p:cNvSpPr>
              <p:nvPr/>
            </p:nvSpPr>
            <p:spPr bwMode="auto">
              <a:xfrm>
                <a:off x="3066" y="2443"/>
                <a:ext cx="45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น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38" name="Rectangle 450"/>
              <p:cNvSpPr>
                <a:spLocks noChangeArrowheads="1"/>
              </p:cNvSpPr>
              <p:nvPr/>
            </p:nvSpPr>
            <p:spPr bwMode="auto">
              <a:xfrm>
                <a:off x="3108" y="2443"/>
                <a:ext cx="30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ง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39" name="Rectangle 451"/>
              <p:cNvSpPr>
                <a:spLocks noChangeArrowheads="1"/>
              </p:cNvSpPr>
              <p:nvPr/>
            </p:nvSpPr>
            <p:spPr bwMode="auto">
              <a:xfrm>
                <a:off x="2304" y="2485"/>
                <a:ext cx="16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เ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40" name="Rectangle 452"/>
              <p:cNvSpPr>
                <a:spLocks noChangeArrowheads="1"/>
              </p:cNvSpPr>
              <p:nvPr/>
            </p:nvSpPr>
            <p:spPr bwMode="auto">
              <a:xfrm>
                <a:off x="2317" y="248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ข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41" name="Rectangle 453"/>
              <p:cNvSpPr>
                <a:spLocks noChangeArrowheads="1"/>
              </p:cNvSpPr>
              <p:nvPr/>
            </p:nvSpPr>
            <p:spPr bwMode="auto">
              <a:xfrm>
                <a:off x="2350" y="2485"/>
                <a:ext cx="39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ต</a:t>
                </a:r>
                <a:endParaRPr lang="en-US" sz="1400">
                  <a:latin typeface="Angsana New" pitchFamily="18" charset="-34"/>
                </a:endParaRPr>
              </a:p>
            </p:txBody>
          </p:sp>
          <p:sp>
            <p:nvSpPr>
              <p:cNvPr id="12742" name="Rectangle 454"/>
              <p:cNvSpPr>
                <a:spLocks noChangeArrowheads="1"/>
              </p:cNvSpPr>
              <p:nvPr/>
            </p:nvSpPr>
            <p:spPr bwMode="auto">
              <a:xfrm>
                <a:off x="2387" y="2485"/>
                <a:ext cx="33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th-TH" sz="1400">
                    <a:solidFill>
                      <a:srgbClr val="000000"/>
                    </a:solidFill>
                    <a:latin typeface="Angsana New" pitchFamily="18" charset="-34"/>
                  </a:rPr>
                  <a:t>ย</a:t>
                </a:r>
                <a:endParaRPr lang="en-US" sz="1400">
                  <a:latin typeface="Angsana New" pitchFamily="18" charset="-34"/>
                </a:endParaRPr>
              </a:p>
            </p:txBody>
          </p:sp>
        </p:grpSp>
        <p:sp>
          <p:nvSpPr>
            <p:cNvPr id="12456" name="Rectangle 455"/>
            <p:cNvSpPr>
              <a:spLocks noChangeArrowheads="1"/>
            </p:cNvSpPr>
            <p:nvPr/>
          </p:nvSpPr>
          <p:spPr bwMode="auto">
            <a:xfrm>
              <a:off x="2415" y="2485"/>
              <a:ext cx="2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า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57" name="Rectangle 456"/>
            <p:cNvSpPr>
              <a:spLocks noChangeArrowheads="1"/>
            </p:cNvSpPr>
            <p:nvPr/>
          </p:nvSpPr>
          <p:spPr bwMode="auto">
            <a:xfrm>
              <a:off x="2443" y="2485"/>
              <a:ext cx="4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น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58" name="Rectangle 457"/>
            <p:cNvSpPr>
              <a:spLocks noChangeArrowheads="1"/>
            </p:cNvSpPr>
            <p:nvPr/>
          </p:nvSpPr>
          <p:spPr bwMode="auto">
            <a:xfrm>
              <a:off x="2485" y="2485"/>
              <a:ext cx="4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น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59" name="Rectangle 458"/>
            <p:cNvSpPr>
              <a:spLocks noChangeArrowheads="1"/>
            </p:cNvSpPr>
            <p:nvPr/>
          </p:nvSpPr>
          <p:spPr bwMode="auto">
            <a:xfrm>
              <a:off x="2527" y="2485"/>
              <a:ext cx="2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า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60" name="Rectangle 459"/>
            <p:cNvSpPr>
              <a:spLocks noChangeArrowheads="1"/>
            </p:cNvSpPr>
            <p:nvPr/>
          </p:nvSpPr>
          <p:spPr bwMode="auto">
            <a:xfrm>
              <a:off x="2550" y="2485"/>
              <a:ext cx="3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ว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61" name="Rectangle 460"/>
            <p:cNvSpPr>
              <a:spLocks noChangeArrowheads="1"/>
            </p:cNvSpPr>
            <p:nvPr/>
          </p:nvSpPr>
          <p:spPr bwMode="auto">
            <a:xfrm>
              <a:off x="2582" y="2485"/>
              <a:ext cx="2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า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62" name="Rectangle 461"/>
            <p:cNvSpPr>
              <a:spLocks noChangeArrowheads="1"/>
            </p:cNvSpPr>
            <p:nvPr/>
          </p:nvSpPr>
          <p:spPr bwMode="auto">
            <a:xfrm>
              <a:off x="1960" y="1671"/>
              <a:ext cx="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เ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63" name="Rectangle 462"/>
            <p:cNvSpPr>
              <a:spLocks noChangeArrowheads="1"/>
            </p:cNvSpPr>
            <p:nvPr/>
          </p:nvSpPr>
          <p:spPr bwMode="auto">
            <a:xfrm>
              <a:off x="1973" y="1671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ข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64" name="Rectangle 463"/>
            <p:cNvSpPr>
              <a:spLocks noChangeArrowheads="1"/>
            </p:cNvSpPr>
            <p:nvPr/>
          </p:nvSpPr>
          <p:spPr bwMode="auto">
            <a:xfrm>
              <a:off x="2006" y="1671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ต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65" name="Rectangle 464"/>
            <p:cNvSpPr>
              <a:spLocks noChangeArrowheads="1"/>
            </p:cNvSpPr>
            <p:nvPr/>
          </p:nvSpPr>
          <p:spPr bwMode="auto">
            <a:xfrm>
              <a:off x="2043" y="1671"/>
              <a:ext cx="4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บ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66" name="Rectangle 465"/>
            <p:cNvSpPr>
              <a:spLocks noChangeArrowheads="1"/>
            </p:cNvSpPr>
            <p:nvPr/>
          </p:nvSpPr>
          <p:spPr bwMode="auto">
            <a:xfrm>
              <a:off x="2085" y="1671"/>
              <a:ext cx="2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า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67" name="Rectangle 466"/>
            <p:cNvSpPr>
              <a:spLocks noChangeArrowheads="1"/>
            </p:cNvSpPr>
            <p:nvPr/>
          </p:nvSpPr>
          <p:spPr bwMode="auto">
            <a:xfrm>
              <a:off x="2108" y="1671"/>
              <a:ext cx="3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ง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68" name="Rectangle 467"/>
            <p:cNvSpPr>
              <a:spLocks noChangeArrowheads="1"/>
            </p:cNvSpPr>
            <p:nvPr/>
          </p:nvSpPr>
          <p:spPr bwMode="auto">
            <a:xfrm>
              <a:off x="2136" y="1671"/>
              <a:ext cx="4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พ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69" name="Rectangle 468"/>
            <p:cNvSpPr>
              <a:spLocks noChangeArrowheads="1"/>
            </p:cNvSpPr>
            <p:nvPr/>
          </p:nvSpPr>
          <p:spPr bwMode="auto">
            <a:xfrm>
              <a:off x="2178" y="1671"/>
              <a:ext cx="3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ล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70" name="Rectangle 469"/>
            <p:cNvSpPr>
              <a:spLocks noChangeArrowheads="1"/>
            </p:cNvSpPr>
            <p:nvPr/>
          </p:nvSpPr>
          <p:spPr bwMode="auto">
            <a:xfrm>
              <a:off x="2211" y="1671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ด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71" name="Rectangle 470"/>
            <p:cNvSpPr>
              <a:spLocks noChangeArrowheads="1"/>
            </p:cNvSpPr>
            <p:nvPr/>
          </p:nvSpPr>
          <p:spPr bwMode="auto">
            <a:xfrm>
              <a:off x="1946" y="2368"/>
              <a:ext cx="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เ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72" name="Rectangle 471"/>
            <p:cNvSpPr>
              <a:spLocks noChangeArrowheads="1"/>
            </p:cNvSpPr>
            <p:nvPr/>
          </p:nvSpPr>
          <p:spPr bwMode="auto">
            <a:xfrm>
              <a:off x="1960" y="2368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ข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73" name="Rectangle 472"/>
            <p:cNvSpPr>
              <a:spLocks noChangeArrowheads="1"/>
            </p:cNvSpPr>
            <p:nvPr/>
          </p:nvSpPr>
          <p:spPr bwMode="auto">
            <a:xfrm>
              <a:off x="1992" y="2368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ต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74" name="Rectangle 473"/>
            <p:cNvSpPr>
              <a:spLocks noChangeArrowheads="1"/>
            </p:cNvSpPr>
            <p:nvPr/>
          </p:nvSpPr>
          <p:spPr bwMode="auto">
            <a:xfrm>
              <a:off x="2029" y="2368"/>
              <a:ext cx="3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ธ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75" name="Rectangle 474"/>
            <p:cNvSpPr>
              <a:spLocks noChangeArrowheads="1"/>
            </p:cNvSpPr>
            <p:nvPr/>
          </p:nvSpPr>
          <p:spPr bwMode="auto">
            <a:xfrm>
              <a:off x="2062" y="2368"/>
              <a:ext cx="4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น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76" name="Rectangle 475"/>
            <p:cNvSpPr>
              <a:spLocks noChangeArrowheads="1"/>
            </p:cNvSpPr>
            <p:nvPr/>
          </p:nvSpPr>
          <p:spPr bwMode="auto">
            <a:xfrm>
              <a:off x="2104" y="2368"/>
              <a:ext cx="4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บ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77" name="Rectangle 476"/>
            <p:cNvSpPr>
              <a:spLocks noChangeArrowheads="1"/>
            </p:cNvSpPr>
            <p:nvPr/>
          </p:nvSpPr>
          <p:spPr bwMode="auto">
            <a:xfrm>
              <a:off x="2145" y="2368"/>
              <a:ext cx="3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ร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78" name="Rectangle 477"/>
            <p:cNvSpPr>
              <a:spLocks noChangeArrowheads="1"/>
            </p:cNvSpPr>
            <p:nvPr/>
          </p:nvSpPr>
          <p:spPr bwMode="auto">
            <a:xfrm>
              <a:off x="2276" y="2322"/>
              <a:ext cx="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เ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79" name="Rectangle 478"/>
            <p:cNvSpPr>
              <a:spLocks noChangeArrowheads="1"/>
            </p:cNvSpPr>
            <p:nvPr/>
          </p:nvSpPr>
          <p:spPr bwMode="auto">
            <a:xfrm>
              <a:off x="2290" y="2322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ข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80" name="Rectangle 479"/>
            <p:cNvSpPr>
              <a:spLocks noChangeArrowheads="1"/>
            </p:cNvSpPr>
            <p:nvPr/>
          </p:nvSpPr>
          <p:spPr bwMode="auto">
            <a:xfrm>
              <a:off x="2322" y="2322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ต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81" name="Rectangle 480"/>
            <p:cNvSpPr>
              <a:spLocks noChangeArrowheads="1"/>
            </p:cNvSpPr>
            <p:nvPr/>
          </p:nvSpPr>
          <p:spPr bwMode="auto">
            <a:xfrm>
              <a:off x="2359" y="2322"/>
              <a:ext cx="4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ส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82" name="Rectangle 481"/>
            <p:cNvSpPr>
              <a:spLocks noChangeArrowheads="1"/>
            </p:cNvSpPr>
            <p:nvPr/>
          </p:nvSpPr>
          <p:spPr bwMode="auto">
            <a:xfrm>
              <a:off x="2401" y="2322"/>
              <a:ext cx="2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า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83" name="Rectangle 482"/>
            <p:cNvSpPr>
              <a:spLocks noChangeArrowheads="1"/>
            </p:cNvSpPr>
            <p:nvPr/>
          </p:nvSpPr>
          <p:spPr bwMode="auto">
            <a:xfrm>
              <a:off x="2424" y="2322"/>
              <a:ext cx="3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ธ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84" name="Rectangle 483"/>
            <p:cNvSpPr>
              <a:spLocks noChangeArrowheads="1"/>
            </p:cNvSpPr>
            <p:nvPr/>
          </p:nvSpPr>
          <p:spPr bwMode="auto">
            <a:xfrm>
              <a:off x="2457" y="2322"/>
              <a:ext cx="3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ร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85" name="Rectangle 484"/>
            <p:cNvSpPr>
              <a:spLocks noChangeArrowheads="1"/>
            </p:cNvSpPr>
            <p:nvPr/>
          </p:nvSpPr>
          <p:spPr bwMode="auto">
            <a:xfrm>
              <a:off x="2364" y="1671"/>
              <a:ext cx="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เ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86" name="Rectangle 485"/>
            <p:cNvSpPr>
              <a:spLocks noChangeArrowheads="1"/>
            </p:cNvSpPr>
            <p:nvPr/>
          </p:nvSpPr>
          <p:spPr bwMode="auto">
            <a:xfrm>
              <a:off x="2378" y="1671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ข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87" name="Rectangle 486"/>
            <p:cNvSpPr>
              <a:spLocks noChangeArrowheads="1"/>
            </p:cNvSpPr>
            <p:nvPr/>
          </p:nvSpPr>
          <p:spPr bwMode="auto">
            <a:xfrm>
              <a:off x="2410" y="1671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ต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88" name="Rectangle 487"/>
            <p:cNvSpPr>
              <a:spLocks noChangeArrowheads="1"/>
            </p:cNvSpPr>
            <p:nvPr/>
          </p:nvSpPr>
          <p:spPr bwMode="auto">
            <a:xfrm>
              <a:off x="2448" y="1671"/>
              <a:ext cx="4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พ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89" name="Rectangle 488"/>
            <p:cNvSpPr>
              <a:spLocks noChangeArrowheads="1"/>
            </p:cNvSpPr>
            <p:nvPr/>
          </p:nvSpPr>
          <p:spPr bwMode="auto">
            <a:xfrm>
              <a:off x="2489" y="1671"/>
              <a:ext cx="5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ญ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90" name="Rectangle 489"/>
            <p:cNvSpPr>
              <a:spLocks noChangeArrowheads="1"/>
            </p:cNvSpPr>
            <p:nvPr/>
          </p:nvSpPr>
          <p:spPr bwMode="auto">
            <a:xfrm>
              <a:off x="2536" y="1671"/>
              <a:ext cx="2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า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91" name="Rectangle 490"/>
            <p:cNvSpPr>
              <a:spLocks noChangeArrowheads="1"/>
            </p:cNvSpPr>
            <p:nvPr/>
          </p:nvSpPr>
          <p:spPr bwMode="auto">
            <a:xfrm>
              <a:off x="2559" y="1671"/>
              <a:ext cx="3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ไ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92" name="Rectangle 491"/>
            <p:cNvSpPr>
              <a:spLocks noChangeArrowheads="1"/>
            </p:cNvSpPr>
            <p:nvPr/>
          </p:nvSpPr>
          <p:spPr bwMode="auto">
            <a:xfrm>
              <a:off x="2592" y="1671"/>
              <a:ext cx="4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ท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93" name="Rectangle 492"/>
            <p:cNvSpPr>
              <a:spLocks noChangeArrowheads="1"/>
            </p:cNvSpPr>
            <p:nvPr/>
          </p:nvSpPr>
          <p:spPr bwMode="auto">
            <a:xfrm>
              <a:off x="1806" y="1992"/>
              <a:ext cx="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เ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94" name="Rectangle 493"/>
            <p:cNvSpPr>
              <a:spLocks noChangeArrowheads="1"/>
            </p:cNvSpPr>
            <p:nvPr/>
          </p:nvSpPr>
          <p:spPr bwMode="auto">
            <a:xfrm>
              <a:off x="1820" y="1992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ข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95" name="Rectangle 494"/>
            <p:cNvSpPr>
              <a:spLocks noChangeArrowheads="1"/>
            </p:cNvSpPr>
            <p:nvPr/>
          </p:nvSpPr>
          <p:spPr bwMode="auto">
            <a:xfrm>
              <a:off x="1853" y="1992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ต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96" name="Rectangle 495"/>
            <p:cNvSpPr>
              <a:spLocks noChangeArrowheads="1"/>
            </p:cNvSpPr>
            <p:nvPr/>
          </p:nvSpPr>
          <p:spPr bwMode="auto">
            <a:xfrm>
              <a:off x="1890" y="1992"/>
              <a:ext cx="4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บ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97" name="Rectangle 496"/>
            <p:cNvSpPr>
              <a:spLocks noChangeArrowheads="1"/>
            </p:cNvSpPr>
            <p:nvPr/>
          </p:nvSpPr>
          <p:spPr bwMode="auto">
            <a:xfrm>
              <a:off x="1932" y="1992"/>
              <a:ext cx="2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า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98" name="Rectangle 497"/>
            <p:cNvSpPr>
              <a:spLocks noChangeArrowheads="1"/>
            </p:cNvSpPr>
            <p:nvPr/>
          </p:nvSpPr>
          <p:spPr bwMode="auto">
            <a:xfrm>
              <a:off x="1955" y="1992"/>
              <a:ext cx="3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ง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499" name="Rectangle 498"/>
            <p:cNvSpPr>
              <a:spLocks noChangeArrowheads="1"/>
            </p:cNvSpPr>
            <p:nvPr/>
          </p:nvSpPr>
          <p:spPr bwMode="auto">
            <a:xfrm>
              <a:off x="1983" y="1992"/>
              <a:ext cx="3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ก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00" name="Rectangle 499"/>
            <p:cNvSpPr>
              <a:spLocks noChangeArrowheads="1"/>
            </p:cNvSpPr>
            <p:nvPr/>
          </p:nvSpPr>
          <p:spPr bwMode="auto">
            <a:xfrm>
              <a:off x="2020" y="1992"/>
              <a:ext cx="3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อ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01" name="Rectangle 500"/>
            <p:cNvSpPr>
              <a:spLocks noChangeArrowheads="1"/>
            </p:cNvSpPr>
            <p:nvPr/>
          </p:nvSpPr>
          <p:spPr bwMode="auto">
            <a:xfrm>
              <a:off x="2053" y="1992"/>
              <a:ext cx="3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ก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02" name="Rectangle 501"/>
            <p:cNvSpPr>
              <a:spLocks noChangeArrowheads="1"/>
            </p:cNvSpPr>
            <p:nvPr/>
          </p:nvSpPr>
          <p:spPr bwMode="auto">
            <a:xfrm>
              <a:off x="2090" y="1992"/>
              <a:ext cx="4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น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03" name="Rectangle 502"/>
            <p:cNvSpPr>
              <a:spLocks noChangeArrowheads="1"/>
            </p:cNvSpPr>
            <p:nvPr/>
          </p:nvSpPr>
          <p:spPr bwMode="auto">
            <a:xfrm>
              <a:off x="2127" y="1992"/>
              <a:ext cx="38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อ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04" name="Rectangle 503"/>
            <p:cNvSpPr>
              <a:spLocks noChangeArrowheads="1"/>
            </p:cNvSpPr>
            <p:nvPr/>
          </p:nvSpPr>
          <p:spPr bwMode="auto">
            <a:xfrm>
              <a:off x="2164" y="1992"/>
              <a:ext cx="3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ย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05" name="Rectangle 504"/>
            <p:cNvSpPr>
              <a:spLocks noChangeArrowheads="1"/>
            </p:cNvSpPr>
            <p:nvPr/>
          </p:nvSpPr>
          <p:spPr bwMode="auto">
            <a:xfrm>
              <a:off x="1997" y="2653"/>
              <a:ext cx="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เ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06" name="Rectangle 505"/>
            <p:cNvSpPr>
              <a:spLocks noChangeArrowheads="1"/>
            </p:cNvSpPr>
            <p:nvPr/>
          </p:nvSpPr>
          <p:spPr bwMode="auto">
            <a:xfrm>
              <a:off x="2011" y="2653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ข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07" name="Rectangle 506"/>
            <p:cNvSpPr>
              <a:spLocks noChangeArrowheads="1"/>
            </p:cNvSpPr>
            <p:nvPr/>
          </p:nvSpPr>
          <p:spPr bwMode="auto">
            <a:xfrm>
              <a:off x="2043" y="2653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ต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08" name="Rectangle 507"/>
            <p:cNvSpPr>
              <a:spLocks noChangeArrowheads="1"/>
            </p:cNvSpPr>
            <p:nvPr/>
          </p:nvSpPr>
          <p:spPr bwMode="auto">
            <a:xfrm>
              <a:off x="2080" y="2653"/>
              <a:ext cx="3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ร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09" name="Rectangle 508"/>
            <p:cNvSpPr>
              <a:spLocks noChangeArrowheads="1"/>
            </p:cNvSpPr>
            <p:nvPr/>
          </p:nvSpPr>
          <p:spPr bwMode="auto">
            <a:xfrm>
              <a:off x="2108" y="2653"/>
              <a:ext cx="2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า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10" name="Rectangle 509"/>
            <p:cNvSpPr>
              <a:spLocks noChangeArrowheads="1"/>
            </p:cNvSpPr>
            <p:nvPr/>
          </p:nvSpPr>
          <p:spPr bwMode="auto">
            <a:xfrm>
              <a:off x="2136" y="2653"/>
              <a:ext cx="4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ษ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11" name="Rectangle 510"/>
            <p:cNvSpPr>
              <a:spLocks noChangeArrowheads="1"/>
            </p:cNvSpPr>
            <p:nvPr/>
          </p:nvSpPr>
          <p:spPr bwMode="auto">
            <a:xfrm>
              <a:off x="2178" y="2653"/>
              <a:ext cx="4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ฎ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12" name="Rectangle 511"/>
            <p:cNvSpPr>
              <a:spLocks noChangeArrowheads="1"/>
            </p:cNvSpPr>
            <p:nvPr/>
          </p:nvSpPr>
          <p:spPr bwMode="auto">
            <a:xfrm>
              <a:off x="2215" y="2653"/>
              <a:ext cx="3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ร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13" name="Rectangle 512"/>
            <p:cNvSpPr>
              <a:spLocks noChangeArrowheads="1"/>
            </p:cNvSpPr>
            <p:nvPr/>
          </p:nvSpPr>
          <p:spPr bwMode="auto">
            <a:xfrm>
              <a:off x="2243" y="2653"/>
              <a:ext cx="4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บ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14" name="Rectangle 513"/>
            <p:cNvSpPr>
              <a:spLocks noChangeArrowheads="1"/>
            </p:cNvSpPr>
            <p:nvPr/>
          </p:nvSpPr>
          <p:spPr bwMode="auto">
            <a:xfrm>
              <a:off x="2285" y="2653"/>
              <a:ext cx="3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ร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15" name="Rectangle 514"/>
            <p:cNvSpPr>
              <a:spLocks noChangeArrowheads="1"/>
            </p:cNvSpPr>
            <p:nvPr/>
          </p:nvSpPr>
          <p:spPr bwMode="auto">
            <a:xfrm>
              <a:off x="2313" y="2653"/>
              <a:ext cx="51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ณ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16" name="Rectangle 515"/>
            <p:cNvSpPr>
              <a:spLocks noChangeArrowheads="1"/>
            </p:cNvSpPr>
            <p:nvPr/>
          </p:nvSpPr>
          <p:spPr bwMode="auto">
            <a:xfrm>
              <a:off x="2364" y="2653"/>
              <a:ext cx="3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ะ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17" name="Rectangle 516"/>
            <p:cNvSpPr>
              <a:spLocks noChangeArrowheads="1"/>
            </p:cNvSpPr>
            <p:nvPr/>
          </p:nvSpPr>
          <p:spPr bwMode="auto">
            <a:xfrm>
              <a:off x="2285" y="2098"/>
              <a:ext cx="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เ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18" name="Rectangle 517"/>
            <p:cNvSpPr>
              <a:spLocks noChangeArrowheads="1"/>
            </p:cNvSpPr>
            <p:nvPr/>
          </p:nvSpPr>
          <p:spPr bwMode="auto">
            <a:xfrm>
              <a:off x="2299" y="2098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ข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19" name="Rectangle 518"/>
            <p:cNvSpPr>
              <a:spLocks noChangeArrowheads="1"/>
            </p:cNvSpPr>
            <p:nvPr/>
          </p:nvSpPr>
          <p:spPr bwMode="auto">
            <a:xfrm>
              <a:off x="2331" y="2098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ต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20" name="Rectangle 519"/>
            <p:cNvSpPr>
              <a:spLocks noChangeArrowheads="1"/>
            </p:cNvSpPr>
            <p:nvPr/>
          </p:nvSpPr>
          <p:spPr bwMode="auto">
            <a:xfrm>
              <a:off x="2369" y="2098"/>
              <a:ext cx="4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ป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21" name="Rectangle 520"/>
            <p:cNvSpPr>
              <a:spLocks noChangeArrowheads="1"/>
            </p:cNvSpPr>
            <p:nvPr/>
          </p:nvSpPr>
          <p:spPr bwMode="auto">
            <a:xfrm>
              <a:off x="2410" y="2098"/>
              <a:ext cx="4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ท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22" name="Rectangle 521"/>
            <p:cNvSpPr>
              <a:spLocks noChangeArrowheads="1"/>
            </p:cNvSpPr>
            <p:nvPr/>
          </p:nvSpPr>
          <p:spPr bwMode="auto">
            <a:xfrm>
              <a:off x="2448" y="2098"/>
              <a:ext cx="4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ม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23" name="Rectangle 522"/>
            <p:cNvSpPr>
              <a:spLocks noChangeArrowheads="1"/>
            </p:cNvSpPr>
            <p:nvPr/>
          </p:nvSpPr>
          <p:spPr bwMode="auto">
            <a:xfrm>
              <a:off x="2485" y="2098"/>
              <a:ext cx="3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ว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24" name="Rectangle 523"/>
            <p:cNvSpPr>
              <a:spLocks noChangeArrowheads="1"/>
            </p:cNvSpPr>
            <p:nvPr/>
          </p:nvSpPr>
          <p:spPr bwMode="auto">
            <a:xfrm>
              <a:off x="2517" y="2098"/>
              <a:ext cx="4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น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25" name="Rectangle 524"/>
            <p:cNvSpPr>
              <a:spLocks noChangeArrowheads="1"/>
            </p:cNvSpPr>
            <p:nvPr/>
          </p:nvSpPr>
          <p:spPr bwMode="auto">
            <a:xfrm>
              <a:off x="2313" y="1956"/>
              <a:ext cx="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เ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26" name="Rectangle 525"/>
            <p:cNvSpPr>
              <a:spLocks noChangeArrowheads="1"/>
            </p:cNvSpPr>
            <p:nvPr/>
          </p:nvSpPr>
          <p:spPr bwMode="auto">
            <a:xfrm>
              <a:off x="2327" y="1956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ข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27" name="Rectangle 526"/>
            <p:cNvSpPr>
              <a:spLocks noChangeArrowheads="1"/>
            </p:cNvSpPr>
            <p:nvPr/>
          </p:nvSpPr>
          <p:spPr bwMode="auto">
            <a:xfrm>
              <a:off x="2359" y="1956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ต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28" name="Rectangle 527"/>
            <p:cNvSpPr>
              <a:spLocks noChangeArrowheads="1"/>
            </p:cNvSpPr>
            <p:nvPr/>
          </p:nvSpPr>
          <p:spPr bwMode="auto">
            <a:xfrm>
              <a:off x="2397" y="1956"/>
              <a:ext cx="3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ร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29" name="Rectangle 528"/>
            <p:cNvSpPr>
              <a:spLocks noChangeArrowheads="1"/>
            </p:cNvSpPr>
            <p:nvPr/>
          </p:nvSpPr>
          <p:spPr bwMode="auto">
            <a:xfrm>
              <a:off x="2424" y="1956"/>
              <a:ext cx="2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า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30" name="Rectangle 529"/>
            <p:cNvSpPr>
              <a:spLocks noChangeArrowheads="1"/>
            </p:cNvSpPr>
            <p:nvPr/>
          </p:nvSpPr>
          <p:spPr bwMode="auto">
            <a:xfrm>
              <a:off x="2452" y="1956"/>
              <a:ext cx="39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ช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31" name="Rectangle 530"/>
            <p:cNvSpPr>
              <a:spLocks noChangeArrowheads="1"/>
            </p:cNvSpPr>
            <p:nvPr/>
          </p:nvSpPr>
          <p:spPr bwMode="auto">
            <a:xfrm>
              <a:off x="2489" y="1956"/>
              <a:ext cx="16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เ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32" name="Rectangle 531"/>
            <p:cNvSpPr>
              <a:spLocks noChangeArrowheads="1"/>
            </p:cNvSpPr>
            <p:nvPr/>
          </p:nvSpPr>
          <p:spPr bwMode="auto">
            <a:xfrm>
              <a:off x="2503" y="1956"/>
              <a:ext cx="43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ท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33" name="Rectangle 532"/>
            <p:cNvSpPr>
              <a:spLocks noChangeArrowheads="1"/>
            </p:cNvSpPr>
            <p:nvPr/>
          </p:nvSpPr>
          <p:spPr bwMode="auto">
            <a:xfrm>
              <a:off x="2541" y="1956"/>
              <a:ext cx="3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th-TH" sz="1400">
                  <a:solidFill>
                    <a:srgbClr val="000000"/>
                  </a:solidFill>
                  <a:latin typeface="Angsana New" pitchFamily="18" charset="-34"/>
                </a:rPr>
                <a:t>ว</a:t>
              </a:r>
              <a:endParaRPr lang="en-US" sz="1400">
                <a:latin typeface="Angsana New" pitchFamily="18" charset="-34"/>
              </a:endParaRPr>
            </a:p>
          </p:txBody>
        </p:sp>
        <p:sp>
          <p:nvSpPr>
            <p:cNvPr id="12534" name="Oval 533"/>
            <p:cNvSpPr>
              <a:spLocks noChangeArrowheads="1"/>
            </p:cNvSpPr>
            <p:nvPr/>
          </p:nvSpPr>
          <p:spPr bwMode="auto">
            <a:xfrm>
              <a:off x="1056" y="27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Comic Sans MS" pitchFamily="66" charset="0"/>
              </a:endParaRPr>
            </a:p>
          </p:txBody>
        </p:sp>
        <p:sp>
          <p:nvSpPr>
            <p:cNvPr id="12535" name="Oval 534"/>
            <p:cNvSpPr>
              <a:spLocks noChangeArrowheads="1"/>
            </p:cNvSpPr>
            <p:nvPr/>
          </p:nvSpPr>
          <p:spPr bwMode="auto">
            <a:xfrm>
              <a:off x="1200" y="216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Comic Sans MS" pitchFamily="66" charset="0"/>
              </a:endParaRPr>
            </a:p>
          </p:txBody>
        </p:sp>
        <p:sp>
          <p:nvSpPr>
            <p:cNvPr id="12536" name="Oval 535"/>
            <p:cNvSpPr>
              <a:spLocks noChangeArrowheads="1"/>
            </p:cNvSpPr>
            <p:nvPr/>
          </p:nvSpPr>
          <p:spPr bwMode="auto">
            <a:xfrm>
              <a:off x="2112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Comic Sans MS" pitchFamily="66" charset="0"/>
              </a:endParaRPr>
            </a:p>
          </p:txBody>
        </p:sp>
        <p:sp>
          <p:nvSpPr>
            <p:cNvPr id="12537" name="Oval 536"/>
            <p:cNvSpPr>
              <a:spLocks noChangeArrowheads="1"/>
            </p:cNvSpPr>
            <p:nvPr/>
          </p:nvSpPr>
          <p:spPr bwMode="auto">
            <a:xfrm>
              <a:off x="2160" y="216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Comic Sans MS" pitchFamily="66" charset="0"/>
              </a:endParaRPr>
            </a:p>
          </p:txBody>
        </p:sp>
        <p:sp>
          <p:nvSpPr>
            <p:cNvPr id="12538" name="Oval 537"/>
            <p:cNvSpPr>
              <a:spLocks noChangeArrowheads="1"/>
            </p:cNvSpPr>
            <p:nvPr/>
          </p:nvSpPr>
          <p:spPr bwMode="auto">
            <a:xfrm>
              <a:off x="2208" y="201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Comic Sans MS" pitchFamily="66" charset="0"/>
              </a:endParaRPr>
            </a:p>
          </p:txBody>
        </p:sp>
        <p:sp>
          <p:nvSpPr>
            <p:cNvPr id="12539" name="Oval 538"/>
            <p:cNvSpPr>
              <a:spLocks noChangeArrowheads="1"/>
            </p:cNvSpPr>
            <p:nvPr/>
          </p:nvSpPr>
          <p:spPr bwMode="auto">
            <a:xfrm>
              <a:off x="2208" y="172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Comic Sans MS" pitchFamily="66" charset="0"/>
              </a:endParaRPr>
            </a:p>
          </p:txBody>
        </p:sp>
        <p:sp>
          <p:nvSpPr>
            <p:cNvPr id="12540" name="Oval 539"/>
            <p:cNvSpPr>
              <a:spLocks noChangeArrowheads="1"/>
            </p:cNvSpPr>
            <p:nvPr/>
          </p:nvSpPr>
          <p:spPr bwMode="auto">
            <a:xfrm>
              <a:off x="3552" y="22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Comic Sans MS" pitchFamily="66" charset="0"/>
              </a:endParaRPr>
            </a:p>
          </p:txBody>
        </p:sp>
        <p:sp>
          <p:nvSpPr>
            <p:cNvPr id="12541" name="Oval 540"/>
            <p:cNvSpPr>
              <a:spLocks noChangeArrowheads="1"/>
            </p:cNvSpPr>
            <p:nvPr/>
          </p:nvSpPr>
          <p:spPr bwMode="auto">
            <a:xfrm>
              <a:off x="4080" y="22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Comic Sans MS" pitchFamily="66" charset="0"/>
              </a:endParaRPr>
            </a:p>
          </p:txBody>
        </p:sp>
        <p:sp>
          <p:nvSpPr>
            <p:cNvPr id="12542" name="Oval 541"/>
            <p:cNvSpPr>
              <a:spLocks noChangeArrowheads="1"/>
            </p:cNvSpPr>
            <p:nvPr/>
          </p:nvSpPr>
          <p:spPr bwMode="auto">
            <a:xfrm>
              <a:off x="4608" y="110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h-TH">
                <a:latin typeface="Comic Sans MS" pitchFamily="66" charset="0"/>
              </a:endParaRPr>
            </a:p>
          </p:txBody>
        </p:sp>
      </p:grpSp>
      <p:sp>
        <p:nvSpPr>
          <p:cNvPr id="92702" name="Text Box 542"/>
          <p:cNvSpPr txBox="1">
            <a:spLocks noChangeArrowheads="1"/>
          </p:cNvSpPr>
          <p:nvPr/>
        </p:nvSpPr>
        <p:spPr bwMode="auto">
          <a:xfrm>
            <a:off x="3657600" y="5715000"/>
            <a:ext cx="5198218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th-TH" sz="2400" b="1" dirty="0">
                <a:solidFill>
                  <a:srgbClr val="0033CC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+mj-cs"/>
              </a:rPr>
              <a:t>แผนที่แสดงที่ตั้งของโรงพยาบาลในสังกัดสำนักการแพทย์</a:t>
            </a:r>
          </a:p>
          <a:p>
            <a:pPr algn="ctr" eaLnBrk="0" hangingPunct="0">
              <a:defRPr/>
            </a:pPr>
            <a:r>
              <a:rPr lang="th-TH" sz="2400" b="1" dirty="0">
                <a:solidFill>
                  <a:srgbClr val="0033CC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+mj-cs"/>
              </a:rPr>
              <a:t>และศูนย์บริการสาธารณสุขในพื้นที่รับผิดชอบ</a:t>
            </a:r>
          </a:p>
        </p:txBody>
      </p:sp>
      <p:grpSp>
        <p:nvGrpSpPr>
          <p:cNvPr id="5" name="Group 543"/>
          <p:cNvGrpSpPr>
            <a:grpSpLocks/>
          </p:cNvGrpSpPr>
          <p:nvPr/>
        </p:nvGrpSpPr>
        <p:grpSpPr bwMode="auto">
          <a:xfrm>
            <a:off x="6553200" y="457200"/>
            <a:ext cx="1871663" cy="869950"/>
            <a:chOff x="4128" y="268"/>
            <a:chExt cx="1179" cy="548"/>
          </a:xfrm>
        </p:grpSpPr>
        <p:sp>
          <p:nvSpPr>
            <p:cNvPr id="12452" name="Line 544"/>
            <p:cNvSpPr>
              <a:spLocks noChangeShapeType="1"/>
            </p:cNvSpPr>
            <p:nvPr/>
          </p:nvSpPr>
          <p:spPr bwMode="auto">
            <a:xfrm flipV="1">
              <a:off x="4560" y="528"/>
              <a:ext cx="0" cy="288"/>
            </a:xfrm>
            <a:prstGeom prst="line">
              <a:avLst/>
            </a:prstGeom>
            <a:noFill/>
            <a:ln w="57150" cap="sq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453" name="Text Box 545"/>
            <p:cNvSpPr txBox="1">
              <a:spLocks noChangeArrowheads="1"/>
            </p:cNvSpPr>
            <p:nvPr/>
          </p:nvSpPr>
          <p:spPr bwMode="auto">
            <a:xfrm>
              <a:off x="4128" y="268"/>
              <a:ext cx="1179" cy="330"/>
            </a:xfrm>
            <a:prstGeom prst="rect">
              <a:avLst/>
            </a:prstGeom>
            <a:noFill/>
            <a:ln w="127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th-TH" b="1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รพ.เวชการุณย์รัศมิ์</a:t>
              </a:r>
            </a:p>
          </p:txBody>
        </p:sp>
      </p:grpSp>
      <p:grpSp>
        <p:nvGrpSpPr>
          <p:cNvPr id="6" name="Group 570"/>
          <p:cNvGrpSpPr>
            <a:grpSpLocks/>
          </p:cNvGrpSpPr>
          <p:nvPr/>
        </p:nvGrpSpPr>
        <p:grpSpPr bwMode="auto">
          <a:xfrm>
            <a:off x="5410200" y="3505200"/>
            <a:ext cx="1589088" cy="1120775"/>
            <a:chOff x="3410" y="2160"/>
            <a:chExt cx="1001" cy="1744"/>
          </a:xfrm>
        </p:grpSpPr>
        <p:sp>
          <p:nvSpPr>
            <p:cNvPr id="12450" name="Line 547"/>
            <p:cNvSpPr>
              <a:spLocks noChangeShapeType="1"/>
            </p:cNvSpPr>
            <p:nvPr/>
          </p:nvSpPr>
          <p:spPr bwMode="auto">
            <a:xfrm>
              <a:off x="3936" y="2160"/>
              <a:ext cx="0" cy="192"/>
            </a:xfrm>
            <a:prstGeom prst="line">
              <a:avLst/>
            </a:prstGeom>
            <a:noFill/>
            <a:ln w="38100" cap="sq">
              <a:solidFill>
                <a:srgbClr val="00FFFF"/>
              </a:solidFill>
              <a:round/>
              <a:headEnd type="triangle" w="med" len="med"/>
              <a:tailEnd type="none" w="sm" len="sm"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451" name="Text Box 548"/>
            <p:cNvSpPr txBox="1">
              <a:spLocks noChangeArrowheads="1"/>
            </p:cNvSpPr>
            <p:nvPr/>
          </p:nvSpPr>
          <p:spPr bwMode="auto">
            <a:xfrm>
              <a:off x="3410" y="2516"/>
              <a:ext cx="1001" cy="1388"/>
            </a:xfrm>
            <a:prstGeom prst="rect">
              <a:avLst/>
            </a:prstGeom>
            <a:noFill/>
            <a:ln w="381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2600" b="1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รพ.ลาดกระบัง</a:t>
              </a:r>
            </a:p>
            <a:p>
              <a:pPr algn="ctr" eaLnBrk="0" hangingPunct="0"/>
              <a:r>
                <a:rPr lang="th-TH" sz="2600" b="1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กรุงเทพมหานคร</a:t>
              </a:r>
            </a:p>
          </p:txBody>
        </p:sp>
      </p:grpSp>
      <p:grpSp>
        <p:nvGrpSpPr>
          <p:cNvPr id="7" name="Group 549"/>
          <p:cNvGrpSpPr>
            <a:grpSpLocks/>
          </p:cNvGrpSpPr>
          <p:nvPr/>
        </p:nvGrpSpPr>
        <p:grpSpPr bwMode="auto">
          <a:xfrm>
            <a:off x="4684713" y="3505200"/>
            <a:ext cx="1054100" cy="1892300"/>
            <a:chOff x="2951" y="2142"/>
            <a:chExt cx="664" cy="1192"/>
          </a:xfrm>
        </p:grpSpPr>
        <p:sp>
          <p:nvSpPr>
            <p:cNvPr id="12448" name="Text Box 550"/>
            <p:cNvSpPr txBox="1">
              <a:spLocks noChangeArrowheads="1"/>
            </p:cNvSpPr>
            <p:nvPr/>
          </p:nvSpPr>
          <p:spPr bwMode="auto">
            <a:xfrm>
              <a:off x="2951" y="3024"/>
              <a:ext cx="664" cy="3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2600" b="1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รพ.สิรินธร</a:t>
              </a:r>
            </a:p>
          </p:txBody>
        </p:sp>
        <p:sp>
          <p:nvSpPr>
            <p:cNvPr id="12449" name="Line 551"/>
            <p:cNvSpPr>
              <a:spLocks noChangeShapeType="1"/>
            </p:cNvSpPr>
            <p:nvPr/>
          </p:nvSpPr>
          <p:spPr bwMode="auto">
            <a:xfrm>
              <a:off x="3291" y="2142"/>
              <a:ext cx="0" cy="864"/>
            </a:xfrm>
            <a:prstGeom prst="line">
              <a:avLst/>
            </a:prstGeom>
            <a:noFill/>
            <a:ln w="57150" cap="sq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8" name="Group 552"/>
          <p:cNvGrpSpPr>
            <a:grpSpLocks/>
          </p:cNvGrpSpPr>
          <p:nvPr/>
        </p:nvGrpSpPr>
        <p:grpSpPr bwMode="auto">
          <a:xfrm>
            <a:off x="1443038" y="3825875"/>
            <a:ext cx="2152650" cy="2044700"/>
            <a:chOff x="860" y="2382"/>
            <a:chExt cx="1356" cy="1288"/>
          </a:xfrm>
        </p:grpSpPr>
        <p:sp>
          <p:nvSpPr>
            <p:cNvPr id="12446" name="Line 553"/>
            <p:cNvSpPr>
              <a:spLocks noChangeShapeType="1"/>
            </p:cNvSpPr>
            <p:nvPr/>
          </p:nvSpPr>
          <p:spPr bwMode="auto">
            <a:xfrm>
              <a:off x="1563" y="2382"/>
              <a:ext cx="0" cy="960"/>
            </a:xfrm>
            <a:prstGeom prst="line">
              <a:avLst/>
            </a:prstGeom>
            <a:noFill/>
            <a:ln w="57150" cap="sq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447" name="Text Box 554"/>
            <p:cNvSpPr txBox="1">
              <a:spLocks noChangeArrowheads="1"/>
            </p:cNvSpPr>
            <p:nvPr/>
          </p:nvSpPr>
          <p:spPr bwMode="auto">
            <a:xfrm>
              <a:off x="860" y="3360"/>
              <a:ext cx="1356" cy="3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2600" b="1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รพ.เจริญกรุงประชารักษ์</a:t>
              </a:r>
            </a:p>
          </p:txBody>
        </p:sp>
      </p:grpSp>
      <p:grpSp>
        <p:nvGrpSpPr>
          <p:cNvPr id="9" name="Group 555"/>
          <p:cNvGrpSpPr>
            <a:grpSpLocks/>
          </p:cNvGrpSpPr>
          <p:nvPr/>
        </p:nvGrpSpPr>
        <p:grpSpPr bwMode="auto">
          <a:xfrm>
            <a:off x="2709863" y="3352800"/>
            <a:ext cx="1306512" cy="1435100"/>
            <a:chOff x="1707" y="2142"/>
            <a:chExt cx="823" cy="904"/>
          </a:xfrm>
        </p:grpSpPr>
        <p:sp>
          <p:nvSpPr>
            <p:cNvPr id="12444" name="Line 556"/>
            <p:cNvSpPr>
              <a:spLocks noChangeShapeType="1"/>
            </p:cNvSpPr>
            <p:nvPr/>
          </p:nvSpPr>
          <p:spPr bwMode="auto">
            <a:xfrm>
              <a:off x="1707" y="2142"/>
              <a:ext cx="432" cy="624"/>
            </a:xfrm>
            <a:prstGeom prst="line">
              <a:avLst/>
            </a:prstGeom>
            <a:noFill/>
            <a:ln w="57150" cap="sq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445" name="Text Box 557"/>
            <p:cNvSpPr txBox="1">
              <a:spLocks noChangeArrowheads="1"/>
            </p:cNvSpPr>
            <p:nvPr/>
          </p:nvSpPr>
          <p:spPr bwMode="auto">
            <a:xfrm>
              <a:off x="1846" y="2736"/>
              <a:ext cx="684" cy="3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2600" b="1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รพ.ตากสิน</a:t>
              </a:r>
            </a:p>
          </p:txBody>
        </p:sp>
      </p:grpSp>
      <p:grpSp>
        <p:nvGrpSpPr>
          <p:cNvPr id="10" name="Group 558"/>
          <p:cNvGrpSpPr>
            <a:grpSpLocks/>
          </p:cNvGrpSpPr>
          <p:nvPr/>
        </p:nvGrpSpPr>
        <p:grpSpPr bwMode="auto">
          <a:xfrm>
            <a:off x="1644650" y="257175"/>
            <a:ext cx="1955800" cy="2181225"/>
            <a:chOff x="1015" y="96"/>
            <a:chExt cx="1232" cy="1374"/>
          </a:xfrm>
        </p:grpSpPr>
        <p:sp>
          <p:nvSpPr>
            <p:cNvPr id="12442" name="Line 559"/>
            <p:cNvSpPr>
              <a:spLocks noChangeShapeType="1"/>
            </p:cNvSpPr>
            <p:nvPr/>
          </p:nvSpPr>
          <p:spPr bwMode="auto">
            <a:xfrm flipV="1">
              <a:off x="1707" y="606"/>
              <a:ext cx="0" cy="864"/>
            </a:xfrm>
            <a:prstGeom prst="line">
              <a:avLst/>
            </a:prstGeom>
            <a:noFill/>
            <a:ln w="57150" cap="sq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443" name="Text Box 560"/>
            <p:cNvSpPr txBox="1">
              <a:spLocks noChangeArrowheads="1"/>
            </p:cNvSpPr>
            <p:nvPr/>
          </p:nvSpPr>
          <p:spPr bwMode="auto">
            <a:xfrm>
              <a:off x="1015" y="96"/>
              <a:ext cx="1232" cy="562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2600" b="1" dirty="0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วิทยาลัยแพทยศาสตร์</a:t>
              </a:r>
            </a:p>
            <a:p>
              <a:pPr algn="ctr" eaLnBrk="0" hangingPunct="0"/>
              <a:r>
                <a:rPr lang="th-TH" sz="2600" b="1" dirty="0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กรุงเทพมหานครฯ</a:t>
              </a:r>
            </a:p>
          </p:txBody>
        </p:sp>
      </p:grpSp>
      <p:grpSp>
        <p:nvGrpSpPr>
          <p:cNvPr id="11" name="Group 561"/>
          <p:cNvGrpSpPr>
            <a:grpSpLocks/>
          </p:cNvGrpSpPr>
          <p:nvPr/>
        </p:nvGrpSpPr>
        <p:grpSpPr bwMode="auto">
          <a:xfrm>
            <a:off x="1530350" y="1263650"/>
            <a:ext cx="1136650" cy="1679575"/>
            <a:chOff x="943" y="796"/>
            <a:chExt cx="716" cy="1058"/>
          </a:xfrm>
        </p:grpSpPr>
        <p:sp>
          <p:nvSpPr>
            <p:cNvPr id="12440" name="Line 562"/>
            <p:cNvSpPr>
              <a:spLocks noChangeShapeType="1"/>
            </p:cNvSpPr>
            <p:nvPr/>
          </p:nvSpPr>
          <p:spPr bwMode="auto">
            <a:xfrm flipH="1" flipV="1">
              <a:off x="1323" y="1038"/>
              <a:ext cx="336" cy="816"/>
            </a:xfrm>
            <a:prstGeom prst="line">
              <a:avLst/>
            </a:prstGeom>
            <a:noFill/>
            <a:ln w="57150" cap="sq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441" name="Text Box 563"/>
            <p:cNvSpPr txBox="1">
              <a:spLocks noChangeArrowheads="1"/>
            </p:cNvSpPr>
            <p:nvPr/>
          </p:nvSpPr>
          <p:spPr bwMode="auto">
            <a:xfrm>
              <a:off x="943" y="796"/>
              <a:ext cx="576" cy="3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2600" b="1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รพ.กลาง</a:t>
              </a:r>
            </a:p>
          </p:txBody>
        </p:sp>
      </p:grpSp>
      <p:grpSp>
        <p:nvGrpSpPr>
          <p:cNvPr id="12" name="Group 564"/>
          <p:cNvGrpSpPr>
            <a:grpSpLocks/>
          </p:cNvGrpSpPr>
          <p:nvPr/>
        </p:nvGrpSpPr>
        <p:grpSpPr bwMode="auto">
          <a:xfrm>
            <a:off x="125413" y="1781175"/>
            <a:ext cx="1431925" cy="1343025"/>
            <a:chOff x="61" y="1104"/>
            <a:chExt cx="902" cy="846"/>
          </a:xfrm>
        </p:grpSpPr>
        <p:sp>
          <p:nvSpPr>
            <p:cNvPr id="12438" name="Line 565"/>
            <p:cNvSpPr>
              <a:spLocks noChangeShapeType="1"/>
            </p:cNvSpPr>
            <p:nvPr/>
          </p:nvSpPr>
          <p:spPr bwMode="auto">
            <a:xfrm flipV="1">
              <a:off x="507" y="1326"/>
              <a:ext cx="0" cy="624"/>
            </a:xfrm>
            <a:prstGeom prst="line">
              <a:avLst/>
            </a:prstGeom>
            <a:noFill/>
            <a:ln w="57150" cap="sq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439" name="Text Box 566"/>
            <p:cNvSpPr txBox="1">
              <a:spLocks noChangeArrowheads="1"/>
            </p:cNvSpPr>
            <p:nvPr/>
          </p:nvSpPr>
          <p:spPr bwMode="auto">
            <a:xfrm>
              <a:off x="61" y="1104"/>
              <a:ext cx="902" cy="3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2600" b="1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รพ.ราชพิพัฒน์</a:t>
              </a:r>
            </a:p>
          </p:txBody>
        </p:sp>
      </p:grpSp>
      <p:grpSp>
        <p:nvGrpSpPr>
          <p:cNvPr id="13" name="Group 571"/>
          <p:cNvGrpSpPr>
            <a:grpSpLocks/>
          </p:cNvGrpSpPr>
          <p:nvPr/>
        </p:nvGrpSpPr>
        <p:grpSpPr bwMode="auto">
          <a:xfrm>
            <a:off x="-46038" y="4343400"/>
            <a:ext cx="1204913" cy="1330325"/>
            <a:chOff x="-29" y="2736"/>
            <a:chExt cx="759" cy="838"/>
          </a:xfrm>
        </p:grpSpPr>
        <p:sp>
          <p:nvSpPr>
            <p:cNvPr id="12436" name="Line 568"/>
            <p:cNvSpPr>
              <a:spLocks noChangeShapeType="1"/>
            </p:cNvSpPr>
            <p:nvPr/>
          </p:nvSpPr>
          <p:spPr bwMode="auto">
            <a:xfrm>
              <a:off x="363" y="2736"/>
              <a:ext cx="0" cy="336"/>
            </a:xfrm>
            <a:prstGeom prst="line">
              <a:avLst/>
            </a:prstGeom>
            <a:noFill/>
            <a:ln w="57150" cap="sq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12437" name="Text Box 569"/>
            <p:cNvSpPr txBox="1">
              <a:spLocks noChangeArrowheads="1"/>
            </p:cNvSpPr>
            <p:nvPr/>
          </p:nvSpPr>
          <p:spPr bwMode="auto">
            <a:xfrm>
              <a:off x="-29" y="3012"/>
              <a:ext cx="759" cy="5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2600" b="1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รพ.หลวงพ่อ</a:t>
              </a:r>
            </a:p>
            <a:p>
              <a:pPr algn="ctr" eaLnBrk="0" hangingPunct="0"/>
              <a:r>
                <a:rPr lang="th-TH" sz="2600" b="1">
                  <a:solidFill>
                    <a:srgbClr val="0033CC"/>
                  </a:solidFill>
                  <a:latin typeface="Angsana New" pitchFamily="18" charset="-34"/>
                  <a:cs typeface="DilleniaUPC" pitchFamily="18" charset="-34"/>
                </a:rPr>
                <a:t>ทวีศักดิ์ฯ</a:t>
              </a:r>
            </a:p>
          </p:txBody>
        </p:sp>
      </p:grpSp>
      <p:sp>
        <p:nvSpPr>
          <p:cNvPr id="520" name="กากบาท 519"/>
          <p:cNvSpPr/>
          <p:nvPr/>
        </p:nvSpPr>
        <p:spPr>
          <a:xfrm>
            <a:off x="523875" y="3552825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02" name="TextBox 520"/>
          <p:cNvSpPr txBox="1">
            <a:spLocks noChangeArrowheads="1"/>
          </p:cNvSpPr>
          <p:nvPr/>
        </p:nvSpPr>
        <p:spPr bwMode="auto">
          <a:xfrm>
            <a:off x="539750" y="3492500"/>
            <a:ext cx="6175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ศบส.48</a:t>
            </a:r>
          </a:p>
        </p:txBody>
      </p:sp>
      <p:sp>
        <p:nvSpPr>
          <p:cNvPr id="522" name="กากบาท 521"/>
          <p:cNvSpPr/>
          <p:nvPr/>
        </p:nvSpPr>
        <p:spPr>
          <a:xfrm>
            <a:off x="855663" y="2460625"/>
            <a:ext cx="96837" cy="103188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04" name="TextBox 522"/>
          <p:cNvSpPr txBox="1">
            <a:spLocks noChangeArrowheads="1"/>
          </p:cNvSpPr>
          <p:nvPr/>
        </p:nvSpPr>
        <p:spPr bwMode="auto">
          <a:xfrm>
            <a:off x="887413" y="2381250"/>
            <a:ext cx="62071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ศบส.67</a:t>
            </a:r>
          </a:p>
        </p:txBody>
      </p:sp>
      <p:sp>
        <p:nvSpPr>
          <p:cNvPr id="524" name="กากบาท 523"/>
          <p:cNvSpPr/>
          <p:nvPr/>
        </p:nvSpPr>
        <p:spPr>
          <a:xfrm>
            <a:off x="1000125" y="3322638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06" name="TextBox 524"/>
          <p:cNvSpPr txBox="1">
            <a:spLocks noChangeArrowheads="1"/>
          </p:cNvSpPr>
          <p:nvPr/>
        </p:nvSpPr>
        <p:spPr bwMode="auto">
          <a:xfrm>
            <a:off x="1033463" y="3243263"/>
            <a:ext cx="6175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ศบส.40</a:t>
            </a:r>
          </a:p>
        </p:txBody>
      </p:sp>
      <p:sp>
        <p:nvSpPr>
          <p:cNvPr id="526" name="กากบาท 525"/>
          <p:cNvSpPr/>
          <p:nvPr/>
        </p:nvSpPr>
        <p:spPr>
          <a:xfrm>
            <a:off x="887413" y="4202113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08" name="TextBox 526"/>
          <p:cNvSpPr txBox="1">
            <a:spLocks noChangeArrowheads="1"/>
          </p:cNvSpPr>
          <p:nvPr/>
        </p:nvSpPr>
        <p:spPr bwMode="auto">
          <a:xfrm>
            <a:off x="920750" y="4122738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ศบส.65</a:t>
            </a:r>
          </a:p>
        </p:txBody>
      </p:sp>
      <p:sp>
        <p:nvSpPr>
          <p:cNvPr id="528" name="กากบาท 527"/>
          <p:cNvSpPr/>
          <p:nvPr/>
        </p:nvSpPr>
        <p:spPr>
          <a:xfrm>
            <a:off x="1395413" y="5273675"/>
            <a:ext cx="96837" cy="103188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10" name="TextBox 528"/>
          <p:cNvSpPr txBox="1">
            <a:spLocks noChangeArrowheads="1"/>
          </p:cNvSpPr>
          <p:nvPr/>
        </p:nvSpPr>
        <p:spPr bwMode="auto">
          <a:xfrm>
            <a:off x="1427163" y="5194300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ศบส.42</a:t>
            </a:r>
          </a:p>
        </p:txBody>
      </p:sp>
      <p:sp>
        <p:nvSpPr>
          <p:cNvPr id="530" name="กากบาท 529"/>
          <p:cNvSpPr/>
          <p:nvPr/>
        </p:nvSpPr>
        <p:spPr>
          <a:xfrm>
            <a:off x="1676400" y="3435350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12" name="TextBox 530"/>
          <p:cNvSpPr txBox="1">
            <a:spLocks noChangeArrowheads="1"/>
          </p:cNvSpPr>
          <p:nvPr/>
        </p:nvSpPr>
        <p:spPr bwMode="auto">
          <a:xfrm>
            <a:off x="1708150" y="3357563"/>
            <a:ext cx="6191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ศบส.62</a:t>
            </a:r>
          </a:p>
        </p:txBody>
      </p:sp>
      <p:sp>
        <p:nvSpPr>
          <p:cNvPr id="532" name="กากบาท 531"/>
          <p:cNvSpPr/>
          <p:nvPr/>
        </p:nvSpPr>
        <p:spPr>
          <a:xfrm>
            <a:off x="1684338" y="3157538"/>
            <a:ext cx="96837" cy="103187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14" name="TextBox 532"/>
          <p:cNvSpPr txBox="1">
            <a:spLocks noChangeArrowheads="1"/>
          </p:cNvSpPr>
          <p:nvPr/>
        </p:nvSpPr>
        <p:spPr bwMode="auto">
          <a:xfrm>
            <a:off x="1716088" y="3078163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ศบส.47</a:t>
            </a:r>
          </a:p>
        </p:txBody>
      </p:sp>
      <p:sp>
        <p:nvSpPr>
          <p:cNvPr id="534" name="กากบาท 533"/>
          <p:cNvSpPr/>
          <p:nvPr/>
        </p:nvSpPr>
        <p:spPr>
          <a:xfrm>
            <a:off x="1893888" y="3697288"/>
            <a:ext cx="96837" cy="103187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16" name="TextBox 534"/>
          <p:cNvSpPr txBox="1">
            <a:spLocks noChangeArrowheads="1"/>
          </p:cNvSpPr>
          <p:nvPr/>
        </p:nvSpPr>
        <p:spPr bwMode="auto">
          <a:xfrm>
            <a:off x="1925638" y="3617913"/>
            <a:ext cx="6175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ศบส.29</a:t>
            </a:r>
          </a:p>
        </p:txBody>
      </p:sp>
      <p:sp>
        <p:nvSpPr>
          <p:cNvPr id="536" name="กากบาท 535"/>
          <p:cNvSpPr/>
          <p:nvPr/>
        </p:nvSpPr>
        <p:spPr>
          <a:xfrm>
            <a:off x="2414588" y="4846638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18" name="TextBox 536"/>
          <p:cNvSpPr txBox="1">
            <a:spLocks noChangeArrowheads="1"/>
          </p:cNvSpPr>
          <p:nvPr/>
        </p:nvSpPr>
        <p:spPr bwMode="auto">
          <a:xfrm>
            <a:off x="2447925" y="4767263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ศบส.59</a:t>
            </a:r>
          </a:p>
        </p:txBody>
      </p:sp>
      <p:sp>
        <p:nvSpPr>
          <p:cNvPr id="538" name="กากบาท 537"/>
          <p:cNvSpPr/>
          <p:nvPr/>
        </p:nvSpPr>
        <p:spPr>
          <a:xfrm>
            <a:off x="2352675" y="4332288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20" name="TextBox 538"/>
          <p:cNvSpPr txBox="1">
            <a:spLocks noChangeArrowheads="1"/>
          </p:cNvSpPr>
          <p:nvPr/>
        </p:nvSpPr>
        <p:spPr bwMode="auto">
          <a:xfrm>
            <a:off x="2384425" y="4254500"/>
            <a:ext cx="6175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ศบส.54</a:t>
            </a:r>
          </a:p>
        </p:txBody>
      </p:sp>
      <p:sp>
        <p:nvSpPr>
          <p:cNvPr id="540" name="กากบาท 539"/>
          <p:cNvSpPr/>
          <p:nvPr/>
        </p:nvSpPr>
        <p:spPr>
          <a:xfrm>
            <a:off x="2414588" y="3992563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22" name="TextBox 540"/>
          <p:cNvSpPr txBox="1">
            <a:spLocks noChangeArrowheads="1"/>
          </p:cNvSpPr>
          <p:nvPr/>
        </p:nvSpPr>
        <p:spPr bwMode="auto">
          <a:xfrm>
            <a:off x="2447925" y="3914775"/>
            <a:ext cx="619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ศบส.58</a:t>
            </a:r>
          </a:p>
        </p:txBody>
      </p:sp>
      <p:sp>
        <p:nvSpPr>
          <p:cNvPr id="542" name="กากบาท 541"/>
          <p:cNvSpPr/>
          <p:nvPr/>
        </p:nvSpPr>
        <p:spPr>
          <a:xfrm>
            <a:off x="2576513" y="3897313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24" name="TextBox 542"/>
          <p:cNvSpPr txBox="1">
            <a:spLocks noChangeArrowheads="1"/>
          </p:cNvSpPr>
          <p:nvPr/>
        </p:nvSpPr>
        <p:spPr bwMode="auto">
          <a:xfrm>
            <a:off x="2608263" y="3817938"/>
            <a:ext cx="62071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ศบส.39</a:t>
            </a:r>
          </a:p>
        </p:txBody>
      </p:sp>
      <p:sp>
        <p:nvSpPr>
          <p:cNvPr id="544" name="กากบาท 543"/>
          <p:cNvSpPr/>
          <p:nvPr/>
        </p:nvSpPr>
        <p:spPr>
          <a:xfrm>
            <a:off x="1492250" y="2503488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26" name="TextBox 544"/>
          <p:cNvSpPr txBox="1">
            <a:spLocks noChangeArrowheads="1"/>
          </p:cNvSpPr>
          <p:nvPr/>
        </p:nvSpPr>
        <p:spPr bwMode="auto">
          <a:xfrm>
            <a:off x="1524000" y="2425700"/>
            <a:ext cx="619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ศบส.49</a:t>
            </a:r>
          </a:p>
        </p:txBody>
      </p:sp>
      <p:sp>
        <p:nvSpPr>
          <p:cNvPr id="546" name="กากบาท 545"/>
          <p:cNvSpPr/>
          <p:nvPr/>
        </p:nvSpPr>
        <p:spPr>
          <a:xfrm>
            <a:off x="2093913" y="2765425"/>
            <a:ext cx="96837" cy="103188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28" name="TextBox 546"/>
          <p:cNvSpPr txBox="1">
            <a:spLocks noChangeArrowheads="1"/>
          </p:cNvSpPr>
          <p:nvPr/>
        </p:nvSpPr>
        <p:spPr bwMode="auto">
          <a:xfrm>
            <a:off x="2125663" y="2686050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ศบส.30</a:t>
            </a:r>
          </a:p>
        </p:txBody>
      </p:sp>
      <p:sp>
        <p:nvSpPr>
          <p:cNvPr id="548" name="กากบาท 547"/>
          <p:cNvSpPr/>
          <p:nvPr/>
        </p:nvSpPr>
        <p:spPr>
          <a:xfrm>
            <a:off x="2311400" y="2478088"/>
            <a:ext cx="96838" cy="103187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30" name="TextBox 548"/>
          <p:cNvSpPr txBox="1">
            <a:spLocks noChangeArrowheads="1"/>
          </p:cNvSpPr>
          <p:nvPr/>
        </p:nvSpPr>
        <p:spPr bwMode="auto">
          <a:xfrm>
            <a:off x="2343150" y="2398713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ศบส.31</a:t>
            </a:r>
          </a:p>
        </p:txBody>
      </p:sp>
      <p:sp>
        <p:nvSpPr>
          <p:cNvPr id="550" name="กากบาท 549"/>
          <p:cNvSpPr/>
          <p:nvPr/>
        </p:nvSpPr>
        <p:spPr>
          <a:xfrm>
            <a:off x="2143125" y="3087688"/>
            <a:ext cx="95250" cy="103187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32" name="TextBox 550"/>
          <p:cNvSpPr txBox="1">
            <a:spLocks noChangeArrowheads="1"/>
          </p:cNvSpPr>
          <p:nvPr/>
        </p:nvSpPr>
        <p:spPr bwMode="auto">
          <a:xfrm>
            <a:off x="2174875" y="3008313"/>
            <a:ext cx="6175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ศบส.33</a:t>
            </a:r>
          </a:p>
        </p:txBody>
      </p:sp>
      <p:sp>
        <p:nvSpPr>
          <p:cNvPr id="552" name="กากบาท 551"/>
          <p:cNvSpPr/>
          <p:nvPr/>
        </p:nvSpPr>
        <p:spPr>
          <a:xfrm>
            <a:off x="2159000" y="3190875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34" name="TextBox 552"/>
          <p:cNvSpPr txBox="1">
            <a:spLocks noChangeArrowheads="1"/>
          </p:cNvSpPr>
          <p:nvPr/>
        </p:nvSpPr>
        <p:spPr bwMode="auto">
          <a:xfrm>
            <a:off x="2190750" y="3113088"/>
            <a:ext cx="6191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ศบส.26</a:t>
            </a:r>
          </a:p>
        </p:txBody>
      </p:sp>
      <p:sp>
        <p:nvSpPr>
          <p:cNvPr id="554" name="กากบาท 553"/>
          <p:cNvSpPr/>
          <p:nvPr/>
        </p:nvSpPr>
        <p:spPr>
          <a:xfrm>
            <a:off x="2246313" y="3348038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36" name="TextBox 554"/>
          <p:cNvSpPr txBox="1">
            <a:spLocks noChangeArrowheads="1"/>
          </p:cNvSpPr>
          <p:nvPr/>
        </p:nvSpPr>
        <p:spPr bwMode="auto">
          <a:xfrm>
            <a:off x="2278063" y="3270250"/>
            <a:ext cx="6207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ศบส.27</a:t>
            </a:r>
          </a:p>
        </p:txBody>
      </p:sp>
      <p:sp>
        <p:nvSpPr>
          <p:cNvPr id="556" name="กากบาท 555"/>
          <p:cNvSpPr/>
          <p:nvPr/>
        </p:nvSpPr>
        <p:spPr>
          <a:xfrm>
            <a:off x="2271713" y="3470275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38" name="TextBox 556"/>
          <p:cNvSpPr txBox="1">
            <a:spLocks noChangeArrowheads="1"/>
          </p:cNvSpPr>
          <p:nvPr/>
        </p:nvSpPr>
        <p:spPr bwMode="auto">
          <a:xfrm>
            <a:off x="2303463" y="3392488"/>
            <a:ext cx="6191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ศบส.36</a:t>
            </a:r>
          </a:p>
        </p:txBody>
      </p:sp>
      <p:sp>
        <p:nvSpPr>
          <p:cNvPr id="558" name="กากบาท 557"/>
          <p:cNvSpPr/>
          <p:nvPr/>
        </p:nvSpPr>
        <p:spPr>
          <a:xfrm>
            <a:off x="2938463" y="3932238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40" name="TextBox 558"/>
          <p:cNvSpPr txBox="1">
            <a:spLocks noChangeArrowheads="1"/>
          </p:cNvSpPr>
          <p:nvPr/>
        </p:nvSpPr>
        <p:spPr bwMode="auto">
          <a:xfrm>
            <a:off x="2970213" y="3852863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ศบส.7</a:t>
            </a:r>
          </a:p>
        </p:txBody>
      </p:sp>
      <p:sp>
        <p:nvSpPr>
          <p:cNvPr id="560" name="กากบาท 559"/>
          <p:cNvSpPr/>
          <p:nvPr/>
        </p:nvSpPr>
        <p:spPr>
          <a:xfrm>
            <a:off x="3219450" y="3732213"/>
            <a:ext cx="96838" cy="103187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42" name="TextBox 560"/>
          <p:cNvSpPr txBox="1">
            <a:spLocks noChangeArrowheads="1"/>
          </p:cNvSpPr>
          <p:nvPr/>
        </p:nvSpPr>
        <p:spPr bwMode="auto">
          <a:xfrm>
            <a:off x="3251200" y="3652838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ศบส.55</a:t>
            </a:r>
          </a:p>
        </p:txBody>
      </p:sp>
      <p:sp>
        <p:nvSpPr>
          <p:cNvPr id="562" name="กากบาท 561"/>
          <p:cNvSpPr/>
          <p:nvPr/>
        </p:nvSpPr>
        <p:spPr>
          <a:xfrm>
            <a:off x="2930525" y="3757613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44" name="TextBox 562"/>
          <p:cNvSpPr txBox="1">
            <a:spLocks noChangeArrowheads="1"/>
          </p:cNvSpPr>
          <p:nvPr/>
        </p:nvSpPr>
        <p:spPr bwMode="auto">
          <a:xfrm>
            <a:off x="2657475" y="3592513"/>
            <a:ext cx="61753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ศบส.18</a:t>
            </a:r>
          </a:p>
        </p:txBody>
      </p:sp>
      <p:sp>
        <p:nvSpPr>
          <p:cNvPr id="564" name="กากบาท 563"/>
          <p:cNvSpPr/>
          <p:nvPr/>
        </p:nvSpPr>
        <p:spPr>
          <a:xfrm>
            <a:off x="2986088" y="3662363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46" name="TextBox 564"/>
          <p:cNvSpPr txBox="1">
            <a:spLocks noChangeArrowheads="1"/>
          </p:cNvSpPr>
          <p:nvPr/>
        </p:nvSpPr>
        <p:spPr bwMode="auto">
          <a:xfrm>
            <a:off x="3019425" y="3582988"/>
            <a:ext cx="6175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ศบส.12</a:t>
            </a:r>
          </a:p>
        </p:txBody>
      </p:sp>
      <p:sp>
        <p:nvSpPr>
          <p:cNvPr id="566" name="กากบาท 565"/>
          <p:cNvSpPr/>
          <p:nvPr/>
        </p:nvSpPr>
        <p:spPr>
          <a:xfrm>
            <a:off x="2873375" y="3427413"/>
            <a:ext cx="96838" cy="103187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48" name="TextBox 566"/>
          <p:cNvSpPr txBox="1">
            <a:spLocks noChangeArrowheads="1"/>
          </p:cNvSpPr>
          <p:nvPr/>
        </p:nvSpPr>
        <p:spPr bwMode="auto">
          <a:xfrm>
            <a:off x="2905125" y="3348038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ศบส.63</a:t>
            </a:r>
          </a:p>
        </p:txBody>
      </p:sp>
      <p:sp>
        <p:nvSpPr>
          <p:cNvPr id="568" name="กากบาท 567"/>
          <p:cNvSpPr/>
          <p:nvPr/>
        </p:nvSpPr>
        <p:spPr>
          <a:xfrm>
            <a:off x="2552700" y="3392488"/>
            <a:ext cx="96838" cy="103187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50" name="TextBox 568"/>
          <p:cNvSpPr txBox="1">
            <a:spLocks noChangeArrowheads="1"/>
          </p:cNvSpPr>
          <p:nvPr/>
        </p:nvSpPr>
        <p:spPr bwMode="auto">
          <a:xfrm>
            <a:off x="2584450" y="3313113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ศบส.28</a:t>
            </a:r>
          </a:p>
        </p:txBody>
      </p:sp>
      <p:sp>
        <p:nvSpPr>
          <p:cNvPr id="570" name="กากบาท 569"/>
          <p:cNvSpPr/>
          <p:nvPr/>
        </p:nvSpPr>
        <p:spPr>
          <a:xfrm>
            <a:off x="2487613" y="2903538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52" name="TextBox 570"/>
          <p:cNvSpPr txBox="1">
            <a:spLocks noChangeArrowheads="1"/>
          </p:cNvSpPr>
          <p:nvPr/>
        </p:nvSpPr>
        <p:spPr bwMode="auto">
          <a:xfrm>
            <a:off x="2520950" y="2825750"/>
            <a:ext cx="6175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ศบส.1</a:t>
            </a:r>
          </a:p>
        </p:txBody>
      </p:sp>
      <p:sp>
        <p:nvSpPr>
          <p:cNvPr id="572" name="กากบาท 571"/>
          <p:cNvSpPr/>
          <p:nvPr/>
        </p:nvSpPr>
        <p:spPr>
          <a:xfrm>
            <a:off x="2527300" y="2773363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54" name="TextBox 572"/>
          <p:cNvSpPr txBox="1">
            <a:spLocks noChangeArrowheads="1"/>
          </p:cNvSpPr>
          <p:nvPr/>
        </p:nvSpPr>
        <p:spPr bwMode="auto">
          <a:xfrm>
            <a:off x="2560638" y="2695575"/>
            <a:ext cx="619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ศบส.9</a:t>
            </a:r>
          </a:p>
        </p:txBody>
      </p:sp>
      <p:sp>
        <p:nvSpPr>
          <p:cNvPr id="574" name="กากบาท 573"/>
          <p:cNvSpPr/>
          <p:nvPr/>
        </p:nvSpPr>
        <p:spPr>
          <a:xfrm>
            <a:off x="2689225" y="2868613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56" name="TextBox 574"/>
          <p:cNvSpPr txBox="1">
            <a:spLocks noChangeArrowheads="1"/>
          </p:cNvSpPr>
          <p:nvPr/>
        </p:nvSpPr>
        <p:spPr bwMode="auto">
          <a:xfrm>
            <a:off x="2720975" y="2790825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ศบส.20</a:t>
            </a:r>
          </a:p>
        </p:txBody>
      </p:sp>
      <p:sp>
        <p:nvSpPr>
          <p:cNvPr id="576" name="กากบาท 575"/>
          <p:cNvSpPr/>
          <p:nvPr/>
        </p:nvSpPr>
        <p:spPr>
          <a:xfrm>
            <a:off x="2600325" y="3035300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58" name="TextBox 576"/>
          <p:cNvSpPr txBox="1">
            <a:spLocks noChangeArrowheads="1"/>
          </p:cNvSpPr>
          <p:nvPr/>
        </p:nvSpPr>
        <p:spPr bwMode="auto">
          <a:xfrm>
            <a:off x="2633663" y="2955925"/>
            <a:ext cx="6175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ศบส.13</a:t>
            </a:r>
          </a:p>
        </p:txBody>
      </p:sp>
      <p:sp>
        <p:nvSpPr>
          <p:cNvPr id="578" name="กากบาท 577"/>
          <p:cNvSpPr/>
          <p:nvPr/>
        </p:nvSpPr>
        <p:spPr>
          <a:xfrm>
            <a:off x="2873375" y="2990850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60" name="TextBox 578"/>
          <p:cNvSpPr txBox="1">
            <a:spLocks noChangeArrowheads="1"/>
          </p:cNvSpPr>
          <p:nvPr/>
        </p:nvSpPr>
        <p:spPr bwMode="auto">
          <a:xfrm>
            <a:off x="2905125" y="2913063"/>
            <a:ext cx="6191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</a:t>
            </a:r>
          </a:p>
        </p:txBody>
      </p:sp>
      <p:sp>
        <p:nvSpPr>
          <p:cNvPr id="580" name="กากบาท 579"/>
          <p:cNvSpPr/>
          <p:nvPr/>
        </p:nvSpPr>
        <p:spPr>
          <a:xfrm>
            <a:off x="2962275" y="3087688"/>
            <a:ext cx="95250" cy="103187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62" name="TextBox 580"/>
          <p:cNvSpPr txBox="1">
            <a:spLocks noChangeArrowheads="1"/>
          </p:cNvSpPr>
          <p:nvPr/>
        </p:nvSpPr>
        <p:spPr bwMode="auto">
          <a:xfrm>
            <a:off x="2994025" y="3008313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ศบส.16</a:t>
            </a:r>
          </a:p>
        </p:txBody>
      </p:sp>
      <p:sp>
        <p:nvSpPr>
          <p:cNvPr id="582" name="กากบาท 581"/>
          <p:cNvSpPr/>
          <p:nvPr/>
        </p:nvSpPr>
        <p:spPr>
          <a:xfrm>
            <a:off x="2914650" y="2800350"/>
            <a:ext cx="95250" cy="103188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64" name="TextBox 582"/>
          <p:cNvSpPr txBox="1">
            <a:spLocks noChangeArrowheads="1"/>
          </p:cNvSpPr>
          <p:nvPr/>
        </p:nvSpPr>
        <p:spPr bwMode="auto">
          <a:xfrm>
            <a:off x="2946400" y="2720975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ศบส.2</a:t>
            </a:r>
          </a:p>
        </p:txBody>
      </p:sp>
      <p:sp>
        <p:nvSpPr>
          <p:cNvPr id="584" name="กากบาท 583"/>
          <p:cNvSpPr/>
          <p:nvPr/>
        </p:nvSpPr>
        <p:spPr>
          <a:xfrm>
            <a:off x="2786063" y="2373313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66" name="TextBox 584"/>
          <p:cNvSpPr txBox="1">
            <a:spLocks noChangeArrowheads="1"/>
          </p:cNvSpPr>
          <p:nvPr/>
        </p:nvSpPr>
        <p:spPr bwMode="auto">
          <a:xfrm>
            <a:off x="2817813" y="2293938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ศบส.38</a:t>
            </a:r>
          </a:p>
        </p:txBody>
      </p:sp>
      <p:sp>
        <p:nvSpPr>
          <p:cNvPr id="586" name="กากบาท 585"/>
          <p:cNvSpPr/>
          <p:nvPr/>
        </p:nvSpPr>
        <p:spPr>
          <a:xfrm>
            <a:off x="2640013" y="2581275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68" name="TextBox 586"/>
          <p:cNvSpPr txBox="1">
            <a:spLocks noChangeArrowheads="1"/>
          </p:cNvSpPr>
          <p:nvPr/>
        </p:nvSpPr>
        <p:spPr bwMode="auto">
          <a:xfrm>
            <a:off x="2673350" y="2503488"/>
            <a:ext cx="61753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ศบส.6</a:t>
            </a:r>
          </a:p>
        </p:txBody>
      </p:sp>
      <p:sp>
        <p:nvSpPr>
          <p:cNvPr id="588" name="กากบาท 587"/>
          <p:cNvSpPr/>
          <p:nvPr/>
        </p:nvSpPr>
        <p:spPr>
          <a:xfrm>
            <a:off x="3025775" y="2530475"/>
            <a:ext cx="96838" cy="103188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70" name="TextBox 588"/>
          <p:cNvSpPr txBox="1">
            <a:spLocks noChangeArrowheads="1"/>
          </p:cNvSpPr>
          <p:nvPr/>
        </p:nvSpPr>
        <p:spPr bwMode="auto">
          <a:xfrm>
            <a:off x="3057525" y="2451100"/>
            <a:ext cx="62071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ศบส.11</a:t>
            </a:r>
          </a:p>
        </p:txBody>
      </p:sp>
      <p:sp>
        <p:nvSpPr>
          <p:cNvPr id="590" name="กากบาท 589"/>
          <p:cNvSpPr/>
          <p:nvPr/>
        </p:nvSpPr>
        <p:spPr>
          <a:xfrm>
            <a:off x="3251200" y="2668588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72" name="TextBox 590"/>
          <p:cNvSpPr txBox="1">
            <a:spLocks noChangeArrowheads="1"/>
          </p:cNvSpPr>
          <p:nvPr/>
        </p:nvSpPr>
        <p:spPr bwMode="auto">
          <a:xfrm>
            <a:off x="3284538" y="2590800"/>
            <a:ext cx="61753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</a:t>
            </a:r>
          </a:p>
        </p:txBody>
      </p:sp>
      <p:sp>
        <p:nvSpPr>
          <p:cNvPr id="592" name="กากบาท 591"/>
          <p:cNvSpPr/>
          <p:nvPr/>
        </p:nvSpPr>
        <p:spPr>
          <a:xfrm>
            <a:off x="3316288" y="2513013"/>
            <a:ext cx="96837" cy="103187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74" name="TextBox 592"/>
          <p:cNvSpPr txBox="1">
            <a:spLocks noChangeArrowheads="1"/>
          </p:cNvSpPr>
          <p:nvPr/>
        </p:nvSpPr>
        <p:spPr bwMode="auto">
          <a:xfrm>
            <a:off x="3348038" y="2433638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ศบส.52</a:t>
            </a:r>
          </a:p>
        </p:txBody>
      </p:sp>
      <p:sp>
        <p:nvSpPr>
          <p:cNvPr id="594" name="กากบาท 593"/>
          <p:cNvSpPr/>
          <p:nvPr/>
        </p:nvSpPr>
        <p:spPr>
          <a:xfrm>
            <a:off x="6677025" y="1371600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76" name="TextBox 594"/>
          <p:cNvSpPr txBox="1">
            <a:spLocks noChangeArrowheads="1"/>
          </p:cNvSpPr>
          <p:nvPr/>
        </p:nvSpPr>
        <p:spPr bwMode="auto">
          <a:xfrm>
            <a:off x="6708775" y="1293813"/>
            <a:ext cx="61753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ศบส.44</a:t>
            </a:r>
          </a:p>
        </p:txBody>
      </p:sp>
      <p:sp>
        <p:nvSpPr>
          <p:cNvPr id="596" name="กากบาท 595"/>
          <p:cNvSpPr/>
          <p:nvPr/>
        </p:nvSpPr>
        <p:spPr>
          <a:xfrm>
            <a:off x="5454650" y="1039813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78" name="TextBox 596"/>
          <p:cNvSpPr txBox="1">
            <a:spLocks noChangeArrowheads="1"/>
          </p:cNvSpPr>
          <p:nvPr/>
        </p:nvSpPr>
        <p:spPr bwMode="auto">
          <a:xfrm>
            <a:off x="5486400" y="962025"/>
            <a:ext cx="6191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ศบส.64</a:t>
            </a:r>
          </a:p>
        </p:txBody>
      </p:sp>
      <p:sp>
        <p:nvSpPr>
          <p:cNvPr id="598" name="กากบาท 597"/>
          <p:cNvSpPr/>
          <p:nvPr/>
        </p:nvSpPr>
        <p:spPr>
          <a:xfrm>
            <a:off x="5502275" y="2111375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80" name="TextBox 598"/>
          <p:cNvSpPr txBox="1">
            <a:spLocks noChangeArrowheads="1"/>
          </p:cNvSpPr>
          <p:nvPr/>
        </p:nvSpPr>
        <p:spPr bwMode="auto">
          <a:xfrm>
            <a:off x="5534025" y="2033588"/>
            <a:ext cx="6191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ศบส.43</a:t>
            </a:r>
          </a:p>
        </p:txBody>
      </p:sp>
      <p:sp>
        <p:nvSpPr>
          <p:cNvPr id="600" name="กากบาท 599"/>
          <p:cNvSpPr/>
          <p:nvPr/>
        </p:nvSpPr>
        <p:spPr>
          <a:xfrm>
            <a:off x="5405438" y="2835275"/>
            <a:ext cx="96837" cy="103188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82" name="TextBox 600"/>
          <p:cNvSpPr txBox="1">
            <a:spLocks noChangeArrowheads="1"/>
          </p:cNvSpPr>
          <p:nvPr/>
        </p:nvSpPr>
        <p:spPr bwMode="auto">
          <a:xfrm>
            <a:off x="5438775" y="2755900"/>
            <a:ext cx="6175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ศบส.45</a:t>
            </a:r>
          </a:p>
        </p:txBody>
      </p:sp>
      <p:sp>
        <p:nvSpPr>
          <p:cNvPr id="602" name="กากบาท 601"/>
          <p:cNvSpPr/>
          <p:nvPr/>
        </p:nvSpPr>
        <p:spPr>
          <a:xfrm>
            <a:off x="6410325" y="3070225"/>
            <a:ext cx="96838" cy="103188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84" name="TextBox 602"/>
          <p:cNvSpPr txBox="1">
            <a:spLocks noChangeArrowheads="1"/>
          </p:cNvSpPr>
          <p:nvPr/>
        </p:nvSpPr>
        <p:spPr bwMode="auto">
          <a:xfrm>
            <a:off x="6443663" y="2990850"/>
            <a:ext cx="6175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ศบส.46</a:t>
            </a:r>
          </a:p>
        </p:txBody>
      </p:sp>
      <p:sp>
        <p:nvSpPr>
          <p:cNvPr id="604" name="กากบาท 603"/>
          <p:cNvSpPr/>
          <p:nvPr/>
        </p:nvSpPr>
        <p:spPr>
          <a:xfrm>
            <a:off x="4851400" y="2738438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86" name="TextBox 604"/>
          <p:cNvSpPr txBox="1">
            <a:spLocks noChangeArrowheads="1"/>
          </p:cNvSpPr>
          <p:nvPr/>
        </p:nvSpPr>
        <p:spPr bwMode="auto">
          <a:xfrm>
            <a:off x="4884738" y="2660650"/>
            <a:ext cx="61753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ศบส.68</a:t>
            </a:r>
          </a:p>
        </p:txBody>
      </p:sp>
      <p:sp>
        <p:nvSpPr>
          <p:cNvPr id="606" name="กากบาท 605"/>
          <p:cNvSpPr/>
          <p:nvPr/>
        </p:nvSpPr>
        <p:spPr>
          <a:xfrm>
            <a:off x="4675188" y="3260725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88" name="TextBox 606"/>
          <p:cNvSpPr txBox="1">
            <a:spLocks noChangeArrowheads="1"/>
          </p:cNvSpPr>
          <p:nvPr/>
        </p:nvSpPr>
        <p:spPr bwMode="auto">
          <a:xfrm>
            <a:off x="4706938" y="3182938"/>
            <a:ext cx="6175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ศบส.22</a:t>
            </a:r>
          </a:p>
        </p:txBody>
      </p:sp>
      <p:sp>
        <p:nvSpPr>
          <p:cNvPr id="608" name="กากบาท 607"/>
          <p:cNvSpPr/>
          <p:nvPr/>
        </p:nvSpPr>
        <p:spPr>
          <a:xfrm>
            <a:off x="4665663" y="3835400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90" name="TextBox 608"/>
          <p:cNvSpPr txBox="1">
            <a:spLocks noChangeArrowheads="1"/>
          </p:cNvSpPr>
          <p:nvPr/>
        </p:nvSpPr>
        <p:spPr bwMode="auto">
          <a:xfrm>
            <a:off x="4697413" y="3757613"/>
            <a:ext cx="62071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ศบส.57</a:t>
            </a:r>
          </a:p>
        </p:txBody>
      </p:sp>
      <p:sp>
        <p:nvSpPr>
          <p:cNvPr id="610" name="กากบาท 609"/>
          <p:cNvSpPr/>
          <p:nvPr/>
        </p:nvSpPr>
        <p:spPr>
          <a:xfrm>
            <a:off x="4167188" y="4097338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92" name="TextBox 610"/>
          <p:cNvSpPr txBox="1">
            <a:spLocks noChangeArrowheads="1"/>
          </p:cNvSpPr>
          <p:nvPr/>
        </p:nvSpPr>
        <p:spPr bwMode="auto">
          <a:xfrm>
            <a:off x="4200525" y="4019550"/>
            <a:ext cx="619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ศบส.8</a:t>
            </a:r>
          </a:p>
        </p:txBody>
      </p:sp>
      <p:sp>
        <p:nvSpPr>
          <p:cNvPr id="612" name="กากบาท 611"/>
          <p:cNvSpPr/>
          <p:nvPr/>
        </p:nvSpPr>
        <p:spPr>
          <a:xfrm>
            <a:off x="3717925" y="3957638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94" name="TextBox 612"/>
          <p:cNvSpPr txBox="1">
            <a:spLocks noChangeArrowheads="1"/>
          </p:cNvSpPr>
          <p:nvPr/>
        </p:nvSpPr>
        <p:spPr bwMode="auto">
          <a:xfrm>
            <a:off x="3749675" y="3879850"/>
            <a:ext cx="619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ศบส.32</a:t>
            </a:r>
          </a:p>
        </p:txBody>
      </p:sp>
      <p:sp>
        <p:nvSpPr>
          <p:cNvPr id="614" name="กากบาท 613"/>
          <p:cNvSpPr/>
          <p:nvPr/>
        </p:nvSpPr>
        <p:spPr>
          <a:xfrm>
            <a:off x="3862388" y="3635375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96" name="TextBox 614"/>
          <p:cNvSpPr txBox="1">
            <a:spLocks noChangeArrowheads="1"/>
          </p:cNvSpPr>
          <p:nvPr/>
        </p:nvSpPr>
        <p:spPr bwMode="auto">
          <a:xfrm>
            <a:off x="3895725" y="3557588"/>
            <a:ext cx="61753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ศบส.34</a:t>
            </a:r>
          </a:p>
        </p:txBody>
      </p:sp>
      <p:sp>
        <p:nvSpPr>
          <p:cNvPr id="616" name="กากบาท 615"/>
          <p:cNvSpPr/>
          <p:nvPr/>
        </p:nvSpPr>
        <p:spPr>
          <a:xfrm>
            <a:off x="3355975" y="3348038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398" name="TextBox 616"/>
          <p:cNvSpPr txBox="1">
            <a:spLocks noChangeArrowheads="1"/>
          </p:cNvSpPr>
          <p:nvPr/>
        </p:nvSpPr>
        <p:spPr bwMode="auto">
          <a:xfrm>
            <a:off x="3387725" y="3270250"/>
            <a:ext cx="62071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ศบส.41</a:t>
            </a:r>
          </a:p>
        </p:txBody>
      </p:sp>
      <p:sp>
        <p:nvSpPr>
          <p:cNvPr id="618" name="กากบาท 617"/>
          <p:cNvSpPr/>
          <p:nvPr/>
        </p:nvSpPr>
        <p:spPr>
          <a:xfrm>
            <a:off x="3429000" y="3095625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00" name="TextBox 618"/>
          <p:cNvSpPr txBox="1">
            <a:spLocks noChangeArrowheads="1"/>
          </p:cNvSpPr>
          <p:nvPr/>
        </p:nvSpPr>
        <p:spPr bwMode="auto">
          <a:xfrm>
            <a:off x="3460750" y="3017838"/>
            <a:ext cx="6191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ศบส.10</a:t>
            </a:r>
          </a:p>
        </p:txBody>
      </p:sp>
      <p:sp>
        <p:nvSpPr>
          <p:cNvPr id="620" name="กากบาท 619"/>
          <p:cNvSpPr/>
          <p:nvPr/>
        </p:nvSpPr>
        <p:spPr>
          <a:xfrm>
            <a:off x="3516313" y="2860675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02" name="TextBox 620"/>
          <p:cNvSpPr txBox="1">
            <a:spLocks noChangeArrowheads="1"/>
          </p:cNvSpPr>
          <p:nvPr/>
        </p:nvSpPr>
        <p:spPr bwMode="auto">
          <a:xfrm>
            <a:off x="3549650" y="2782888"/>
            <a:ext cx="61753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ศบส.25</a:t>
            </a:r>
          </a:p>
        </p:txBody>
      </p:sp>
      <p:sp>
        <p:nvSpPr>
          <p:cNvPr id="622" name="กากบาท 621"/>
          <p:cNvSpPr/>
          <p:nvPr/>
        </p:nvSpPr>
        <p:spPr>
          <a:xfrm>
            <a:off x="3862388" y="2625725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04" name="TextBox 622"/>
          <p:cNvSpPr txBox="1">
            <a:spLocks noChangeArrowheads="1"/>
          </p:cNvSpPr>
          <p:nvPr/>
        </p:nvSpPr>
        <p:spPr bwMode="auto">
          <a:xfrm>
            <a:off x="3895725" y="2547938"/>
            <a:ext cx="61753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ศบส.21</a:t>
            </a:r>
          </a:p>
        </p:txBody>
      </p:sp>
      <p:sp>
        <p:nvSpPr>
          <p:cNvPr id="624" name="กากบาท 623"/>
          <p:cNvSpPr/>
          <p:nvPr/>
        </p:nvSpPr>
        <p:spPr>
          <a:xfrm>
            <a:off x="3613150" y="2416175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06" name="TextBox 624"/>
          <p:cNvSpPr txBox="1">
            <a:spLocks noChangeArrowheads="1"/>
          </p:cNvSpPr>
          <p:nvPr/>
        </p:nvSpPr>
        <p:spPr bwMode="auto">
          <a:xfrm>
            <a:off x="3646488" y="2338388"/>
            <a:ext cx="6175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ศบส.15</a:t>
            </a:r>
          </a:p>
        </p:txBody>
      </p:sp>
      <p:sp>
        <p:nvSpPr>
          <p:cNvPr id="626" name="กากบาท 625"/>
          <p:cNvSpPr/>
          <p:nvPr/>
        </p:nvSpPr>
        <p:spPr>
          <a:xfrm>
            <a:off x="3413125" y="2128838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08" name="TextBox 626"/>
          <p:cNvSpPr txBox="1">
            <a:spLocks noChangeArrowheads="1"/>
          </p:cNvSpPr>
          <p:nvPr/>
        </p:nvSpPr>
        <p:spPr bwMode="auto">
          <a:xfrm>
            <a:off x="3444875" y="2051050"/>
            <a:ext cx="619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ศบส.51</a:t>
            </a:r>
          </a:p>
        </p:txBody>
      </p:sp>
      <p:sp>
        <p:nvSpPr>
          <p:cNvPr id="628" name="กากบาท 627"/>
          <p:cNvSpPr/>
          <p:nvPr/>
        </p:nvSpPr>
        <p:spPr>
          <a:xfrm>
            <a:off x="3195638" y="1754188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10" name="TextBox 628"/>
          <p:cNvSpPr txBox="1">
            <a:spLocks noChangeArrowheads="1"/>
          </p:cNvSpPr>
          <p:nvPr/>
        </p:nvSpPr>
        <p:spPr bwMode="auto">
          <a:xfrm>
            <a:off x="3228975" y="1676400"/>
            <a:ext cx="6175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ศบส.17</a:t>
            </a:r>
          </a:p>
        </p:txBody>
      </p:sp>
      <p:sp>
        <p:nvSpPr>
          <p:cNvPr id="630" name="กากบาท 629"/>
          <p:cNvSpPr/>
          <p:nvPr/>
        </p:nvSpPr>
        <p:spPr>
          <a:xfrm>
            <a:off x="2760663" y="1963738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12" name="TextBox 630"/>
          <p:cNvSpPr txBox="1">
            <a:spLocks noChangeArrowheads="1"/>
          </p:cNvSpPr>
          <p:nvPr/>
        </p:nvSpPr>
        <p:spPr bwMode="auto">
          <a:xfrm>
            <a:off x="2792413" y="1885950"/>
            <a:ext cx="6207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ศบส.19</a:t>
            </a:r>
          </a:p>
        </p:txBody>
      </p:sp>
      <p:sp>
        <p:nvSpPr>
          <p:cNvPr id="632" name="กากบาท 631"/>
          <p:cNvSpPr/>
          <p:nvPr/>
        </p:nvSpPr>
        <p:spPr>
          <a:xfrm>
            <a:off x="2954338" y="2181225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14" name="TextBox 632"/>
          <p:cNvSpPr txBox="1">
            <a:spLocks noChangeArrowheads="1"/>
          </p:cNvSpPr>
          <p:nvPr/>
        </p:nvSpPr>
        <p:spPr bwMode="auto">
          <a:xfrm>
            <a:off x="2986088" y="2103438"/>
            <a:ext cx="6191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</a:t>
            </a:r>
          </a:p>
        </p:txBody>
      </p:sp>
      <p:sp>
        <p:nvSpPr>
          <p:cNvPr id="634" name="กากบาท 633"/>
          <p:cNvSpPr/>
          <p:nvPr/>
        </p:nvSpPr>
        <p:spPr>
          <a:xfrm>
            <a:off x="3251200" y="1397000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16" name="TextBox 634"/>
          <p:cNvSpPr txBox="1">
            <a:spLocks noChangeArrowheads="1"/>
          </p:cNvSpPr>
          <p:nvPr/>
        </p:nvSpPr>
        <p:spPr bwMode="auto">
          <a:xfrm>
            <a:off x="3284538" y="1319213"/>
            <a:ext cx="6175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ศบส.53</a:t>
            </a:r>
          </a:p>
        </p:txBody>
      </p:sp>
      <p:sp>
        <p:nvSpPr>
          <p:cNvPr id="636" name="กากบาท 635"/>
          <p:cNvSpPr/>
          <p:nvPr/>
        </p:nvSpPr>
        <p:spPr>
          <a:xfrm>
            <a:off x="3524250" y="534988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18" name="TextBox 636"/>
          <p:cNvSpPr txBox="1">
            <a:spLocks noChangeArrowheads="1"/>
          </p:cNvSpPr>
          <p:nvPr/>
        </p:nvSpPr>
        <p:spPr bwMode="auto">
          <a:xfrm>
            <a:off x="3556000" y="457200"/>
            <a:ext cx="62071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ศบส.60</a:t>
            </a:r>
          </a:p>
        </p:txBody>
      </p:sp>
      <p:sp>
        <p:nvSpPr>
          <p:cNvPr id="638" name="กากบาท 637"/>
          <p:cNvSpPr/>
          <p:nvPr/>
        </p:nvSpPr>
        <p:spPr>
          <a:xfrm>
            <a:off x="4400550" y="709613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20" name="TextBox 638"/>
          <p:cNvSpPr txBox="1">
            <a:spLocks noChangeArrowheads="1"/>
          </p:cNvSpPr>
          <p:nvPr/>
        </p:nvSpPr>
        <p:spPr bwMode="auto">
          <a:xfrm>
            <a:off x="4432300" y="631825"/>
            <a:ext cx="62071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ศบส.61</a:t>
            </a:r>
          </a:p>
        </p:txBody>
      </p:sp>
      <p:sp>
        <p:nvSpPr>
          <p:cNvPr id="640" name="กากบาท 639"/>
          <p:cNvSpPr/>
          <p:nvPr/>
        </p:nvSpPr>
        <p:spPr>
          <a:xfrm>
            <a:off x="3990975" y="1266825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22" name="TextBox 640"/>
          <p:cNvSpPr txBox="1">
            <a:spLocks noChangeArrowheads="1"/>
          </p:cNvSpPr>
          <p:nvPr/>
        </p:nvSpPr>
        <p:spPr bwMode="auto">
          <a:xfrm>
            <a:off x="4024313" y="1189038"/>
            <a:ext cx="6175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ศบส.24</a:t>
            </a:r>
          </a:p>
        </p:txBody>
      </p:sp>
      <p:sp>
        <p:nvSpPr>
          <p:cNvPr id="642" name="กากบาท 641"/>
          <p:cNvSpPr/>
          <p:nvPr/>
        </p:nvSpPr>
        <p:spPr>
          <a:xfrm>
            <a:off x="4794250" y="2093913"/>
            <a:ext cx="96838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24" name="TextBox 642"/>
          <p:cNvSpPr txBox="1">
            <a:spLocks noChangeArrowheads="1"/>
          </p:cNvSpPr>
          <p:nvPr/>
        </p:nvSpPr>
        <p:spPr bwMode="auto">
          <a:xfrm>
            <a:off x="4827588" y="2016125"/>
            <a:ext cx="619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ศบส.56</a:t>
            </a:r>
          </a:p>
        </p:txBody>
      </p:sp>
      <p:sp>
        <p:nvSpPr>
          <p:cNvPr id="644" name="กากบาท 643"/>
          <p:cNvSpPr/>
          <p:nvPr/>
        </p:nvSpPr>
        <p:spPr>
          <a:xfrm>
            <a:off x="4273550" y="1928813"/>
            <a:ext cx="95250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26" name="TextBox 644"/>
          <p:cNvSpPr txBox="1">
            <a:spLocks noChangeArrowheads="1"/>
          </p:cNvSpPr>
          <p:nvPr/>
        </p:nvSpPr>
        <p:spPr bwMode="auto">
          <a:xfrm>
            <a:off x="4305300" y="1851025"/>
            <a:ext cx="619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ศบส.50</a:t>
            </a:r>
          </a:p>
        </p:txBody>
      </p:sp>
      <p:sp>
        <p:nvSpPr>
          <p:cNvPr id="646" name="กากบาท 645"/>
          <p:cNvSpPr/>
          <p:nvPr/>
        </p:nvSpPr>
        <p:spPr>
          <a:xfrm>
            <a:off x="3821113" y="1876425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28" name="TextBox 646"/>
          <p:cNvSpPr txBox="1">
            <a:spLocks noChangeArrowheads="1"/>
          </p:cNvSpPr>
          <p:nvPr/>
        </p:nvSpPr>
        <p:spPr bwMode="auto">
          <a:xfrm>
            <a:off x="3854450" y="1798638"/>
            <a:ext cx="6191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ศบส.66</a:t>
            </a:r>
          </a:p>
        </p:txBody>
      </p:sp>
      <p:sp>
        <p:nvSpPr>
          <p:cNvPr id="648" name="กากบาท 647"/>
          <p:cNvSpPr/>
          <p:nvPr/>
        </p:nvSpPr>
        <p:spPr>
          <a:xfrm>
            <a:off x="4329113" y="2686050"/>
            <a:ext cx="96837" cy="104775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30" name="TextBox 648"/>
          <p:cNvSpPr txBox="1">
            <a:spLocks noChangeArrowheads="1"/>
          </p:cNvSpPr>
          <p:nvPr/>
        </p:nvSpPr>
        <p:spPr bwMode="auto">
          <a:xfrm>
            <a:off x="4360863" y="2608263"/>
            <a:ext cx="6191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ศบส.35</a:t>
            </a:r>
          </a:p>
        </p:txBody>
      </p:sp>
      <p:sp>
        <p:nvSpPr>
          <p:cNvPr id="650" name="กากบาท 649"/>
          <p:cNvSpPr/>
          <p:nvPr/>
        </p:nvSpPr>
        <p:spPr>
          <a:xfrm>
            <a:off x="4048125" y="3122613"/>
            <a:ext cx="95250" cy="103187"/>
          </a:xfrm>
          <a:prstGeom prst="plus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2432" name="TextBox 650"/>
          <p:cNvSpPr txBox="1">
            <a:spLocks noChangeArrowheads="1"/>
          </p:cNvSpPr>
          <p:nvPr/>
        </p:nvSpPr>
        <p:spPr bwMode="auto">
          <a:xfrm>
            <a:off x="4079875" y="3043238"/>
            <a:ext cx="6175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900">
                <a:latin typeface="Comic Sans MS" pitchFamily="66" charset="0"/>
              </a:rPr>
              <a:t>ศบส.37</a:t>
            </a:r>
          </a:p>
        </p:txBody>
      </p:sp>
      <p:sp>
        <p:nvSpPr>
          <p:cNvPr id="653" name="ลูกศรขวา 652"/>
          <p:cNvSpPr/>
          <p:nvPr/>
        </p:nvSpPr>
        <p:spPr>
          <a:xfrm rot="5400000">
            <a:off x="5943600" y="1676400"/>
            <a:ext cx="304800" cy="152400"/>
          </a:xfrm>
          <a:prstGeom prst="rightArrow">
            <a:avLst/>
          </a:prstGeom>
          <a:solidFill>
            <a:srgbClr val="45CCE7"/>
          </a:solidFill>
          <a:ln>
            <a:solidFill>
              <a:srgbClr val="45CC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654" name="TextBox 653"/>
          <p:cNvSpPr txBox="1"/>
          <p:nvPr/>
        </p:nvSpPr>
        <p:spPr>
          <a:xfrm>
            <a:off x="5257800" y="1295400"/>
            <a:ext cx="1524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h-TH" b="1" dirty="0">
                <a:solidFill>
                  <a:schemeClr val="tx2">
                    <a:lumMod val="75000"/>
                  </a:schemeClr>
                </a:solidFill>
              </a:rPr>
              <a:t>รพ.นพรัตน์ราชธานี</a:t>
            </a:r>
          </a:p>
        </p:txBody>
      </p:sp>
      <p:sp>
        <p:nvSpPr>
          <p:cNvPr id="655" name="วงรี 654"/>
          <p:cNvSpPr/>
          <p:nvPr/>
        </p:nvSpPr>
        <p:spPr>
          <a:xfrm>
            <a:off x="6019800" y="1981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5029200" y="457200"/>
            <a:ext cx="2590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48200" y="30480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สี่เหลี่ยมผืนผ้า 8"/>
          <p:cNvSpPr/>
          <p:nvPr/>
        </p:nvSpPr>
        <p:spPr>
          <a:xfrm>
            <a:off x="3886200" y="1295400"/>
            <a:ext cx="1981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chemeClr val="tx1"/>
                </a:solidFill>
                <a:latin typeface="Angsana New" pitchFamily="18" charset="-34"/>
                <a:ea typeface="Calibri" pitchFamily="34" charset="0"/>
                <a:cs typeface="Angsana New" pitchFamily="18" charset="-34"/>
              </a:rPr>
              <a:t>       </a:t>
            </a:r>
            <a:r>
              <a:rPr lang="th-TH" sz="2000" b="1" dirty="0" smtClean="0">
                <a:solidFill>
                  <a:schemeClr val="tx1"/>
                </a:solidFill>
                <a:latin typeface="Angsana New" pitchFamily="18" charset="-34"/>
                <a:ea typeface="Calibri" pitchFamily="34" charset="0"/>
                <a:cs typeface="Angsana New" pitchFamily="18" charset="-34"/>
              </a:rPr>
              <a:t>โครงสร้างองค์กร</a:t>
            </a:r>
            <a:endParaRPr lang="th-TH" sz="2000" b="1" dirty="0" smtClean="0">
              <a:solidFill>
                <a:schemeClr val="tx1"/>
              </a:solidFill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191000" y="1905000"/>
            <a:ext cx="152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2000" b="1" dirty="0" smtClean="0">
                <a:latin typeface="Bell MT" pitchFamily="18" charset="0"/>
              </a:rPr>
              <a:t>   </a:t>
            </a:r>
            <a:r>
              <a:rPr lang="th-TH" sz="2000" b="1" dirty="0" smtClean="0">
                <a:solidFill>
                  <a:schemeClr val="tx1"/>
                </a:solidFill>
                <a:latin typeface="Bell MT" pitchFamily="18" charset="0"/>
              </a:rPr>
              <a:t>ผู้อำนวยการ</a:t>
            </a:r>
            <a:endParaRPr lang="th-TH" sz="2000" b="1" dirty="0">
              <a:solidFill>
                <a:schemeClr val="tx1"/>
              </a:solidFill>
              <a:latin typeface="Bell MT" pitchFamily="18" charset="0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048000" y="2514600"/>
            <a:ext cx="1676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2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รอง ผอ.ฝ่ายแพทย์</a:t>
            </a:r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105400" y="2514600"/>
            <a:ext cx="1676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2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รอง ผอ.ฝ่ายบริหาร</a:t>
            </a:r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09600" y="3352800"/>
            <a:ext cx="1600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1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กลุ่มภารกิจอำนวยการ</a:t>
            </a:r>
            <a:endParaRPr lang="th-TH" sz="18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362200" y="3352800"/>
            <a:ext cx="1828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1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กลุ่มภารกิจสนับสนุนบริการและระบบคุณภาพ</a:t>
            </a:r>
            <a:endParaRPr lang="th-TH" sz="18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267200" y="3352800"/>
            <a:ext cx="1981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1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กลุ่มภารกิจด้านการพยาบาล</a:t>
            </a:r>
            <a:endParaRPr lang="th-TH" sz="18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6324600" y="3352800"/>
            <a:ext cx="1219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1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กลุ่มภารกิจด้าน</a:t>
            </a:r>
          </a:p>
          <a:p>
            <a:pPr lvl="0"/>
            <a:r>
              <a:rPr lang="th-TH" sz="18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   ทุติยภูมิ</a:t>
            </a:r>
            <a:endParaRPr lang="th-TH" sz="18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5257800" y="4267200"/>
            <a:ext cx="1524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</a:rPr>
              <a:t>ผู้ป่วยใน</a:t>
            </a:r>
            <a:endParaRPr lang="th-TH" sz="2000" b="1" dirty="0">
              <a:solidFill>
                <a:schemeClr val="tx1"/>
              </a:solidFill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048000" y="4953000"/>
            <a:ext cx="2057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+mj-cs"/>
              </a:rPr>
              <a:t>  </a:t>
            </a:r>
            <a:r>
              <a:rPr lang="th-TH" sz="20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+mj-cs"/>
              </a:rPr>
              <a:t>ผู้ประสานงานด้านเอดส์</a:t>
            </a:r>
            <a:endParaRPr lang="th-TH" sz="2000" b="1" dirty="0" smtClean="0">
              <a:solidFill>
                <a:schemeClr val="tx1"/>
              </a:solidFill>
              <a:latin typeface="Arial" pitchFamily="34" charset="0"/>
              <a:cs typeface="+mj-cs"/>
            </a:endParaRPr>
          </a:p>
        </p:txBody>
      </p:sp>
      <p:cxnSp>
        <p:nvCxnSpPr>
          <p:cNvPr id="23" name="ตัวเชื่อมต่อตรง 22"/>
          <p:cNvCxnSpPr/>
          <p:nvPr/>
        </p:nvCxnSpPr>
        <p:spPr>
          <a:xfrm rot="5400000">
            <a:off x="4533900" y="2705100"/>
            <a:ext cx="686594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>
            <a:off x="1371600" y="3048000"/>
            <a:ext cx="6858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/>
          <p:nvPr/>
        </p:nvCxnSpPr>
        <p:spPr>
          <a:xfrm rot="5400000" flipH="1" flipV="1">
            <a:off x="1219994" y="3199606"/>
            <a:ext cx="30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>
          <a:xfrm rot="5400000">
            <a:off x="3275012" y="3201194"/>
            <a:ext cx="307182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/>
          <p:cNvCxnSpPr/>
          <p:nvPr/>
        </p:nvCxnSpPr>
        <p:spPr>
          <a:xfrm rot="5400000">
            <a:off x="8076406" y="3200400"/>
            <a:ext cx="305594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>
          <a:xfrm rot="5400000">
            <a:off x="4953794" y="4037806"/>
            <a:ext cx="151606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ตัวเชื่อมต่อตรง 43"/>
          <p:cNvCxnSpPr/>
          <p:nvPr/>
        </p:nvCxnSpPr>
        <p:spPr>
          <a:xfrm>
            <a:off x="4114800" y="4114800"/>
            <a:ext cx="1981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ตัวเชื่อมต่อตรง 47"/>
          <p:cNvCxnSpPr/>
          <p:nvPr/>
        </p:nvCxnSpPr>
        <p:spPr>
          <a:xfrm rot="5400000">
            <a:off x="6020594" y="4190206"/>
            <a:ext cx="152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ตัวเชื่อมต่อตรง 51"/>
          <p:cNvCxnSpPr/>
          <p:nvPr/>
        </p:nvCxnSpPr>
        <p:spPr>
          <a:xfrm rot="5400000">
            <a:off x="4038203" y="4191397"/>
            <a:ext cx="153988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ตัวเชื่อมต่อตรง 58"/>
          <p:cNvCxnSpPr/>
          <p:nvPr/>
        </p:nvCxnSpPr>
        <p:spPr>
          <a:xfrm rot="5400000">
            <a:off x="4001294" y="4837906"/>
            <a:ext cx="228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สี่เหลี่ยมผืนผ้า 71"/>
          <p:cNvSpPr/>
          <p:nvPr/>
        </p:nvSpPr>
        <p:spPr>
          <a:xfrm>
            <a:off x="7772400" y="3352800"/>
            <a:ext cx="1066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2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กลุ่มภารกิจ</a:t>
            </a:r>
          </a:p>
          <a:p>
            <a:pPr lvl="0"/>
            <a:r>
              <a:rPr lang="th-TH" sz="2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ด้านปฐมภูมิ</a:t>
            </a:r>
            <a:endParaRPr lang="th-TH" sz="20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505200" y="4267200"/>
            <a:ext cx="1447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</a:rPr>
              <a:t>ผู้ป่วยนอก</a:t>
            </a:r>
            <a:endParaRPr lang="th-TH" sz="2000" b="1" dirty="0">
              <a:solidFill>
                <a:schemeClr val="tx1"/>
              </a:solidFill>
            </a:endParaRPr>
          </a:p>
        </p:txBody>
      </p:sp>
      <p:cxnSp>
        <p:nvCxnSpPr>
          <p:cNvPr id="101" name="ตัวเชื่อมต่อตรง 100"/>
          <p:cNvCxnSpPr/>
          <p:nvPr/>
        </p:nvCxnSpPr>
        <p:spPr>
          <a:xfrm rot="5400000">
            <a:off x="4951809" y="3200797"/>
            <a:ext cx="306388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ตัวเชื่อมต่อตรง 104"/>
          <p:cNvCxnSpPr>
            <a:endCxn id="16" idx="0"/>
          </p:cNvCxnSpPr>
          <p:nvPr/>
        </p:nvCxnSpPr>
        <p:spPr>
          <a:xfrm rot="5400000">
            <a:off x="6781800" y="3200400"/>
            <a:ext cx="30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/>
          <p:nvPr/>
        </p:nvCxnSpPr>
        <p:spPr>
          <a:xfrm rot="5400000">
            <a:off x="3962400" y="5486400"/>
            <a:ext cx="30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ตัวเชื่อมต่อตรง 50"/>
          <p:cNvCxnSpPr/>
          <p:nvPr/>
        </p:nvCxnSpPr>
        <p:spPr>
          <a:xfrm>
            <a:off x="3124200" y="5638800"/>
            <a:ext cx="1828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สี่เหลี่ยมผืนผ้า 54"/>
          <p:cNvSpPr/>
          <p:nvPr/>
        </p:nvSpPr>
        <p:spPr>
          <a:xfrm>
            <a:off x="2362200" y="5791200"/>
            <a:ext cx="1371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</a:rPr>
              <a:t>คลินิก</a:t>
            </a:r>
            <a:r>
              <a:rPr lang="en-US" sz="2000" b="1" dirty="0" smtClean="0">
                <a:solidFill>
                  <a:schemeClr val="tx1"/>
                </a:solidFill>
              </a:rPr>
              <a:t>ARV</a:t>
            </a:r>
            <a:endParaRPr lang="th-TH" sz="2000" b="1" dirty="0">
              <a:solidFill>
                <a:schemeClr val="tx1"/>
              </a:solidFill>
            </a:endParaRPr>
          </a:p>
        </p:txBody>
      </p:sp>
      <p:sp>
        <p:nvSpPr>
          <p:cNvPr id="56" name="สี่เหลี่ยมผืนผ้า 55"/>
          <p:cNvSpPr/>
          <p:nvPr/>
        </p:nvSpPr>
        <p:spPr>
          <a:xfrm>
            <a:off x="4114800" y="5791200"/>
            <a:ext cx="1752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</a:rPr>
              <a:t>คลินิกให้การปรึกษา</a:t>
            </a:r>
            <a:endParaRPr lang="th-TH" sz="2000" b="1" dirty="0">
              <a:solidFill>
                <a:schemeClr val="tx1"/>
              </a:solidFill>
            </a:endParaRPr>
          </a:p>
        </p:txBody>
      </p:sp>
      <p:cxnSp>
        <p:nvCxnSpPr>
          <p:cNvPr id="61" name="ตัวเชื่อมต่อตรง 60"/>
          <p:cNvCxnSpPr/>
          <p:nvPr/>
        </p:nvCxnSpPr>
        <p:spPr>
          <a:xfrm rot="5400000">
            <a:off x="3010694" y="5753100"/>
            <a:ext cx="227806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ตัวเชื่อมต่อตรง 62"/>
          <p:cNvCxnSpPr/>
          <p:nvPr/>
        </p:nvCxnSpPr>
        <p:spPr>
          <a:xfrm rot="5400000">
            <a:off x="4799806" y="5791200"/>
            <a:ext cx="305594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822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สี่เหลี่ยมผืนผ้า 2"/>
          <p:cNvSpPr/>
          <p:nvPr/>
        </p:nvSpPr>
        <p:spPr>
          <a:xfrm>
            <a:off x="228600" y="1752600"/>
            <a:ext cx="9144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3"/>
              </a:buBlip>
              <a:defRPr/>
            </a:pPr>
            <a:r>
              <a:rPr lang="th-TH" sz="3400" b="1" dirty="0" smtClean="0">
                <a:cs typeface="+mj-cs"/>
              </a:rPr>
              <a:t>แผนกผู้ป่วยนอกคลินิกพิเศษให้การปรึกษา</a:t>
            </a:r>
          </a:p>
          <a:p>
            <a:pPr>
              <a:buBlip>
                <a:blip r:embed="rId3"/>
              </a:buBlip>
              <a:defRPr/>
            </a:pPr>
            <a:r>
              <a:rPr lang="th-TH" sz="3400" b="1" dirty="0" smtClean="0">
                <a:cs typeface="+mj-cs"/>
              </a:rPr>
              <a:t>เปิดให้การปรึกษาทุกวันเวลา 8.00 น- 16.00 น ในเวลาราชการ  </a:t>
            </a:r>
          </a:p>
          <a:p>
            <a:pPr>
              <a:buBlip>
                <a:blip r:embed="rId3"/>
              </a:buBlip>
              <a:defRPr/>
            </a:pPr>
            <a:r>
              <a:rPr lang="th-TH" sz="3400" b="1" dirty="0" smtClean="0">
                <a:cs typeface="+mj-cs"/>
              </a:rPr>
              <a:t>วันอังคารเวลา 8.00น-16.00น  บริการจ่ายยาวัณโรค</a:t>
            </a:r>
          </a:p>
          <a:p>
            <a:pPr>
              <a:buBlip>
                <a:blip r:embed="rId3"/>
              </a:buBlip>
              <a:defRPr/>
            </a:pPr>
            <a:r>
              <a:rPr lang="th-TH" sz="3400" b="1" dirty="0" smtClean="0">
                <a:cs typeface="+mj-cs"/>
              </a:rPr>
              <a:t>วันพุธ เวลา 8.00น 16.00 น บริการจ่ายยาต้าน</a:t>
            </a:r>
            <a:r>
              <a:rPr lang="th-TH" sz="3400" b="1" dirty="0" err="1" smtClean="0">
                <a:cs typeface="+mj-cs"/>
              </a:rPr>
              <a:t>ไวรัส</a:t>
            </a:r>
            <a:r>
              <a:rPr lang="th-TH" sz="3400" b="1" dirty="0" smtClean="0">
                <a:cs typeface="+mj-cs"/>
              </a:rPr>
              <a:t>เอดส์ </a:t>
            </a:r>
          </a:p>
          <a:p>
            <a:pPr>
              <a:buBlip>
                <a:blip r:embed="rId3"/>
              </a:buBlip>
              <a:defRPr/>
            </a:pPr>
            <a:r>
              <a:rPr lang="th-TH" sz="3400" b="1" dirty="0" smtClean="0">
                <a:cs typeface="+mj-cs"/>
              </a:rPr>
              <a:t>ให้บริการแบบ</a:t>
            </a:r>
            <a:r>
              <a:rPr lang="en-US" sz="3400" b="1" dirty="0" smtClean="0">
                <a:solidFill>
                  <a:srgbClr val="C00000"/>
                </a:solidFill>
                <a:latin typeface="Angsana New" pitchFamily="18" charset="-34"/>
              </a:rPr>
              <a:t>ONE STOP SERVICE</a:t>
            </a:r>
            <a:r>
              <a:rPr lang="th-TH" sz="3400" b="1" dirty="0" smtClean="0">
                <a:cs typeface="+mj-cs"/>
              </a:rPr>
              <a:t>ได้ตามมาตรฐานถูกต้อง รวดเร็ว</a:t>
            </a:r>
          </a:p>
          <a:p>
            <a:pPr>
              <a:buBlip>
                <a:blip r:embed="rId3"/>
              </a:buBlip>
              <a:defRPr/>
            </a:pPr>
            <a:r>
              <a:rPr lang="th-TH" sz="3400" b="1" dirty="0" smtClean="0">
                <a:cs typeface="+mj-cs"/>
              </a:rPr>
              <a:t>ผู้รับบริการและครอบครัวมีส่วนร่วม</a:t>
            </a:r>
          </a:p>
          <a:p>
            <a:pPr>
              <a:buBlip>
                <a:blip r:embed="rId3"/>
              </a:buBlip>
              <a:defRPr/>
            </a:pPr>
            <a:r>
              <a:rPr lang="th-TH" sz="3400" b="1" dirty="0" smtClean="0">
                <a:cs typeface="+mj-cs"/>
              </a:rPr>
              <a:t>ดูแลแบบองค์รวมทั้ง ด้านร่างกาย จิตใจและสังคม</a:t>
            </a:r>
            <a:endParaRPr lang="th-TH" sz="3400" b="1" dirty="0">
              <a:cs typeface="+mj-cs"/>
            </a:endParaRPr>
          </a:p>
        </p:txBody>
      </p:sp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>
          <a:xfrm>
            <a:off x="304800" y="1219200"/>
            <a:ext cx="8839200" cy="609600"/>
          </a:xfrm>
        </p:spPr>
        <p:txBody>
          <a:bodyPr>
            <a:noAutofit/>
          </a:bodyPr>
          <a:lstStyle/>
          <a:p>
            <a:r>
              <a:rPr lang="th-TH" sz="6000" b="1" dirty="0" smtClean="0"/>
              <a:t>บริบท</a:t>
            </a:r>
            <a:endParaRPr lang="th-TH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371600"/>
            <a:ext cx="8534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+mj-cs"/>
              </a:rPr>
              <a:t>                           </a:t>
            </a:r>
            <a:r>
              <a:rPr kumimoji="0" lang="th-TH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+mj-cs"/>
              </a:rPr>
              <a:t>โครงสร้างสถานที่คลินิก</a:t>
            </a:r>
            <a:endParaRPr kumimoji="0" lang="th-TH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 flipV="1">
            <a:off x="0" y="14478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5" name="Picture 87" descr="DSCN89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4800" y="2286000"/>
            <a:ext cx="1447800" cy="1600200"/>
          </a:xfrm>
          <a:prstGeom prst="rect">
            <a:avLst/>
          </a:prstGeom>
        </p:spPr>
      </p:pic>
      <p:pic>
        <p:nvPicPr>
          <p:cNvPr id="6" name="Picture 89" descr="DSCN89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52600" y="2286000"/>
            <a:ext cx="1371600" cy="1600200"/>
          </a:xfrm>
          <a:prstGeom prst="rect">
            <a:avLst/>
          </a:prstGeom>
        </p:spPr>
      </p:pic>
      <p:pic>
        <p:nvPicPr>
          <p:cNvPr id="7" name="รูปภาพ 26" descr="C:\Users\arvcounter\Pictures\รูปห้องให้ปรึกษา\20141029_1721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876800"/>
            <a:ext cx="144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รูปภาพ 24" descr="F:\รูปพี่นุช\20141028_08405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4876800"/>
            <a:ext cx="236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4" name="Object 79"/>
          <p:cNvGraphicFramePr>
            <a:graphicFrameLocks noChangeAspect="1"/>
          </p:cNvGraphicFramePr>
          <p:nvPr/>
        </p:nvGraphicFramePr>
        <p:xfrm>
          <a:off x="3124200" y="2286000"/>
          <a:ext cx="1676400" cy="1600200"/>
        </p:xfrm>
        <a:graphic>
          <a:graphicData uri="http://schemas.openxmlformats.org/presentationml/2006/ole">
            <p:oleObj spid="_x0000_s28674" name="Photo Editor Photo" r:id="rId8" imgW="26819048" imgH="20114286" progId="">
              <p:embed/>
            </p:oleObj>
          </a:graphicData>
        </a:graphic>
      </p:graphicFrame>
      <p:graphicFrame>
        <p:nvGraphicFramePr>
          <p:cNvPr id="28675" name="Object 81"/>
          <p:cNvGraphicFramePr>
            <a:graphicFrameLocks noChangeAspect="1"/>
          </p:cNvGraphicFramePr>
          <p:nvPr/>
        </p:nvGraphicFramePr>
        <p:xfrm>
          <a:off x="4800600" y="2286000"/>
          <a:ext cx="2057400" cy="1600200"/>
        </p:xfrm>
        <a:graphic>
          <a:graphicData uri="http://schemas.openxmlformats.org/presentationml/2006/ole">
            <p:oleObj spid="_x0000_s28675" name="Photo Editor Photo" r:id="rId9" imgW="26819048" imgH="20114286" progId="">
              <p:embed/>
            </p:oleObj>
          </a:graphicData>
        </a:graphic>
      </p:graphicFrame>
      <p:pic>
        <p:nvPicPr>
          <p:cNvPr id="11" name="รูปภาพ 25" descr="C:\Documents and Settings\Computer\Desktop\รูปถ่ายโครงการBMA4\DSCN09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2286000"/>
            <a:ext cx="1981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สี่เหลี่ยมผืนผ้า 11"/>
          <p:cNvSpPr/>
          <p:nvPr/>
        </p:nvSpPr>
        <p:spPr>
          <a:xfrm>
            <a:off x="761999" y="4038601"/>
            <a:ext cx="7467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ngsana New" pitchFamily="18" charset="-34"/>
              </a:rPr>
              <a:t>ONE </a:t>
            </a:r>
            <a:r>
              <a:rPr lang="en-US" sz="3600" dirty="0" smtClean="0">
                <a:solidFill>
                  <a:srgbClr val="C00000"/>
                </a:solidFill>
                <a:latin typeface="Angsana New" pitchFamily="18" charset="-34"/>
              </a:rPr>
              <a:t>STOP</a:t>
            </a:r>
            <a:r>
              <a:rPr lang="en-US" sz="3600" b="1" dirty="0" smtClean="0">
                <a:solidFill>
                  <a:srgbClr val="C00000"/>
                </a:solidFill>
                <a:latin typeface="Angsana New" pitchFamily="18" charset="-34"/>
              </a:rPr>
              <a:t> SERVICE</a:t>
            </a:r>
            <a:endParaRPr lang="th-TH" sz="3600" b="1" dirty="0">
              <a:solidFill>
                <a:srgbClr val="C00000"/>
              </a:solidFill>
              <a:latin typeface="Angsana New" pitchFamily="18" charset="-34"/>
            </a:endParaRPr>
          </a:p>
        </p:txBody>
      </p:sp>
      <p:pic>
        <p:nvPicPr>
          <p:cNvPr id="28676" name="Picture 4" descr="C:\Users\arvcounter\Pictures\รูปห้องให้ปรึกษา\DSC_865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0" y="4876800"/>
            <a:ext cx="2362200" cy="1524000"/>
          </a:xfrm>
          <a:prstGeom prst="rect">
            <a:avLst/>
          </a:prstGeom>
          <a:noFill/>
        </p:spPr>
      </p:pic>
      <p:pic>
        <p:nvPicPr>
          <p:cNvPr id="28678" name="Picture 6" descr="C:\Users\arvcounter\Pictures\รูปห้องให้ปรึกษา\DSC_865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600" y="4876800"/>
            <a:ext cx="24384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81000" y="1219200"/>
            <a:ext cx="87630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                                                 สภาพปัญหา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h-TH" b="1" dirty="0" smtClean="0">
                <a:cs typeface="+mj-cs"/>
              </a:rPr>
              <a:t>-ผู้ป่วยวัณโรคที่ติดเชื้อเอชไอวีไม่ได้ตรวจ </a:t>
            </a:r>
            <a:r>
              <a:rPr lang="en-US" sz="2000" b="1" dirty="0" smtClean="0">
                <a:cs typeface="+mj-cs"/>
              </a:rPr>
              <a:t>CD4</a:t>
            </a:r>
            <a:r>
              <a:rPr lang="en-US" b="1" dirty="0" smtClean="0">
                <a:cs typeface="+mj-cs"/>
              </a:rPr>
              <a:t> </a:t>
            </a:r>
            <a:r>
              <a:rPr lang="th-TH" b="1" dirty="0" smtClean="0">
                <a:cs typeface="+mj-cs"/>
              </a:rPr>
              <a:t>ระหว่างรักษาวัณโรคเนื่องจากเสียชีวิตก่อนวันที่นัดเจาะ</a:t>
            </a:r>
            <a:r>
              <a:rPr lang="en-US" sz="2000" b="1" dirty="0" smtClean="0">
                <a:cs typeface="+mj-cs"/>
              </a:rPr>
              <a:t>CD4</a:t>
            </a:r>
            <a:r>
              <a:rPr lang="en-US" sz="1800" b="1" dirty="0" smtClean="0">
                <a:cs typeface="+mj-cs"/>
              </a:rPr>
              <a:t> (</a:t>
            </a:r>
            <a:r>
              <a:rPr lang="th-TH" b="1" dirty="0" smtClean="0">
                <a:cs typeface="+mj-cs"/>
              </a:rPr>
              <a:t>โรงพยาบาลเวชการุณย์</a:t>
            </a:r>
            <a:r>
              <a:rPr lang="th-TH" b="1" dirty="0" err="1" smtClean="0">
                <a:cs typeface="+mj-cs"/>
              </a:rPr>
              <a:t>รัศมิ์</a:t>
            </a:r>
            <a:r>
              <a:rPr lang="th-TH" b="1" dirty="0" smtClean="0">
                <a:cs typeface="+mj-cs"/>
              </a:rPr>
              <a:t>)ไม่ได้ตรวจ </a:t>
            </a:r>
            <a:r>
              <a:rPr lang="en-US" sz="2000" b="1" dirty="0" smtClean="0">
                <a:cs typeface="+mj-cs"/>
              </a:rPr>
              <a:t>CD4</a:t>
            </a:r>
            <a:r>
              <a:rPr lang="en-US" b="1" dirty="0" smtClean="0">
                <a:cs typeface="+mj-cs"/>
              </a:rPr>
              <a:t> </a:t>
            </a:r>
            <a:r>
              <a:rPr lang="th-TH" b="1" dirty="0" smtClean="0">
                <a:cs typeface="+mj-cs"/>
              </a:rPr>
              <a:t>เองจึงมีการกำหนดวันเจาะเดือนละ2ครั้ง เพื่อสะดวกในการนำส่งทำให้ผู้ขาดนัดและมาเจาะไม่ทัน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-ระบบการักษาความลับ ทีมงานในพื้นที่ไม่สามารถร่วมติดตามเยี่ยมบ้าน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-การย้ายถิ่นฐานและที่ทำงานของผู้ติดเชื้อที่ยังแข็งแรง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CD4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 ยังไม่ต่ำ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-ทราบผลเลือดแล้วรักษาแต่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TB</a:t>
            </a:r>
            <a:r>
              <a:rPr kumimoji="0" lang="th-TH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Calibri" pitchFamily="34" charset="0"/>
                <a:cs typeface="+mj-cs"/>
              </a:rPr>
              <a:t>แข็งแรงร่วมกับไม่อยากปิดเผยตนเอง  กลัวการตีตรา  กลัวคนรู้จัก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b="1" dirty="0" smtClean="0">
                <a:latin typeface="Angsana New" pitchFamily="18" charset="-34"/>
                <a:cs typeface="+mj-cs"/>
              </a:rPr>
              <a:t>-แยกผู้รับผิดชอบทำให้การติดตามผู้ป่วยมีความผิดพลาดและด้วยภาระงานแต่ละบุคคลมีหลาย</a:t>
            </a:r>
            <a:r>
              <a:rPr lang="th-TH" sz="3000" b="1" dirty="0" smtClean="0">
                <a:latin typeface="Angsana New" pitchFamily="18" charset="-34"/>
                <a:cs typeface="+mj-cs"/>
              </a:rPr>
              <a:t>หน้าที่</a:t>
            </a:r>
            <a:endParaRPr kumimoji="0" lang="th-TH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975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สี่เหลี่ยมผืนผ้า 3"/>
          <p:cNvSpPr/>
          <p:nvPr/>
        </p:nvSpPr>
        <p:spPr>
          <a:xfrm>
            <a:off x="533400" y="1828800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Calibri" pitchFamily="34" charset="0"/>
                <a:ea typeface="Calibri" pitchFamily="34" charset="0"/>
              </a:rPr>
              <a:t> การวัดผลและผลของการเปลี่ยนแปลง ถ้าทำได้ขอตัวเลข 3 ปีย้อนหลัง</a:t>
            </a:r>
            <a:endParaRPr lang="th-TH" dirty="0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304801" y="2667000"/>
          <a:ext cx="8229600" cy="3200400"/>
        </p:xfrm>
        <a:graphic>
          <a:graphicData uri="http://schemas.openxmlformats.org/drawingml/2006/table">
            <a:tbl>
              <a:tblPr/>
              <a:tblGrid>
                <a:gridCol w="4162826"/>
                <a:gridCol w="1392730"/>
                <a:gridCol w="1393515"/>
                <a:gridCol w="1280529"/>
              </a:tblGrid>
              <a:tr h="313915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ngsana New"/>
                          <a:ea typeface="Calibri"/>
                          <a:cs typeface="+mj-cs"/>
                        </a:rPr>
                        <a:t>                                                </a:t>
                      </a:r>
                      <a:r>
                        <a:rPr lang="en-US" sz="2000" dirty="0" smtClean="0">
                          <a:latin typeface="Angsana New"/>
                          <a:ea typeface="Calibri"/>
                          <a:cs typeface="+mj-cs"/>
                        </a:rPr>
                        <a:t>  </a:t>
                      </a:r>
                      <a:r>
                        <a:rPr lang="en-US" sz="2000" b="1" dirty="0">
                          <a:latin typeface="Angsana New"/>
                          <a:ea typeface="Calibri"/>
                          <a:cs typeface="+mj-cs"/>
                        </a:rPr>
                        <a:t>HIV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Calibri"/>
                          <a:ea typeface="Calibri"/>
                          <a:cs typeface="+mj-cs"/>
                        </a:rPr>
                        <a:t>ปี2555</a:t>
                      </a:r>
                      <a:endParaRPr lang="en-US" sz="200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Calibri"/>
                          <a:ea typeface="Calibri"/>
                          <a:cs typeface="+mj-cs"/>
                        </a:rPr>
                        <a:t>ปี2556</a:t>
                      </a:r>
                      <a:endParaRPr lang="en-US" sz="200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Calibri"/>
                          <a:ea typeface="Calibri"/>
                          <a:cs typeface="+mj-cs"/>
                        </a:rPr>
                        <a:t>ปี2557</a:t>
                      </a:r>
                      <a:endParaRPr lang="en-US" sz="200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1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latin typeface="Calibri"/>
                          <a:ea typeface="Calibri"/>
                          <a:cs typeface="+mj-cs"/>
                        </a:rPr>
                        <a:t>คน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Calibri"/>
                          <a:ea typeface="Calibri"/>
                          <a:cs typeface="+mj-cs"/>
                        </a:rPr>
                        <a:t>คน</a:t>
                      </a:r>
                      <a:endParaRPr lang="en-US" sz="200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>
                          <a:latin typeface="Calibri"/>
                          <a:ea typeface="Calibri"/>
                          <a:cs typeface="+mj-cs"/>
                        </a:rPr>
                        <a:t>คน</a:t>
                      </a:r>
                      <a:endParaRPr lang="en-US" sz="200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8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1.จำนวนผู้ติดเชื้อเอชไอวีที่ขึ้นทะเบียนการรักษาในปี 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Calibri"/>
                          <a:ea typeface="Calibri"/>
                          <a:cs typeface="+mj-cs"/>
                        </a:rPr>
                        <a:t>144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Calibri"/>
                          <a:ea typeface="Calibri"/>
                          <a:cs typeface="+mj-cs"/>
                        </a:rPr>
                        <a:t>(</a:t>
                      </a: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รายใหม่</a:t>
                      </a:r>
                      <a:r>
                        <a:rPr lang="th-TH" sz="2000" b="1" dirty="0" smtClean="0">
                          <a:latin typeface="Calibri"/>
                          <a:ea typeface="Calibri"/>
                          <a:cs typeface="+mj-cs"/>
                        </a:rPr>
                        <a:t>13คน)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Calibri"/>
                          <a:ea typeface="Calibri"/>
                          <a:cs typeface="+mj-cs"/>
                        </a:rPr>
                        <a:t>149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(รายใหม่</a:t>
                      </a:r>
                      <a:r>
                        <a:rPr lang="th-TH" sz="2000" b="1" dirty="0" smtClean="0">
                          <a:latin typeface="Calibri"/>
                          <a:ea typeface="Calibri"/>
                          <a:cs typeface="+mj-cs"/>
                        </a:rPr>
                        <a:t>22คน)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Calibri"/>
                          <a:ea typeface="Calibri"/>
                          <a:cs typeface="+mj-cs"/>
                        </a:rPr>
                        <a:t>157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(รายใหม่</a:t>
                      </a:r>
                      <a:r>
                        <a:rPr lang="th-TH" sz="2000" b="1" dirty="0" smtClean="0">
                          <a:latin typeface="Calibri"/>
                          <a:ea typeface="Calibri"/>
                          <a:cs typeface="+mj-cs"/>
                        </a:rPr>
                        <a:t>18คน)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1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2. ผู้ติดเชื้อเอชไอวีที่ขึ้นทะเบียนได้รับการตรวจคัด กรองวัณโรค (รายใหม่ </a:t>
                      </a:r>
                      <a:r>
                        <a:rPr lang="en-US" sz="2000" b="1" dirty="0">
                          <a:latin typeface="Angsana New"/>
                          <a:ea typeface="Calibri"/>
                          <a:cs typeface="+mj-cs"/>
                        </a:rPr>
                        <a:t>CXR+</a:t>
                      </a:r>
                      <a:r>
                        <a:rPr lang="th-TH" sz="2000" b="1" dirty="0">
                          <a:latin typeface="Angsana New"/>
                          <a:ea typeface="Calibri"/>
                          <a:cs typeface="+mj-cs"/>
                        </a:rPr>
                        <a:t>ซักประวัติทุกราย รายเก่าซักประวัติ ทุกครั้งที่มารพ.)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Calibri"/>
                          <a:ea typeface="Calibri"/>
                          <a:cs typeface="+mj-cs"/>
                        </a:rPr>
                        <a:t>144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20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000" b="1" dirty="0">
                          <a:latin typeface="Angsana New"/>
                          <a:ea typeface="Calibri"/>
                          <a:cs typeface="+mj-cs"/>
                        </a:rPr>
                        <a:t>) 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Calibri"/>
                          <a:ea typeface="Calibri"/>
                          <a:cs typeface="+mj-cs"/>
                        </a:rPr>
                        <a:t>149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20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000" b="1" dirty="0">
                          <a:latin typeface="Angsana New"/>
                          <a:ea typeface="Calibri"/>
                          <a:cs typeface="+mj-cs"/>
                        </a:rPr>
                        <a:t>) 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Calibri"/>
                          <a:ea typeface="Calibri"/>
                          <a:cs typeface="+mj-cs"/>
                        </a:rPr>
                        <a:t>157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(100</a:t>
                      </a:r>
                      <a:r>
                        <a:rPr lang="en-US" sz="20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000" b="1" dirty="0">
                          <a:latin typeface="Angsana New"/>
                          <a:ea typeface="Calibri"/>
                          <a:cs typeface="+mj-cs"/>
                        </a:rPr>
                        <a:t>) 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29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3.ผู้ติดเชื้อเอชไอวีที่ขึ้นทะเบียนได้รับการตรวจคัด กรองวัณโรคพบป่วยวัณโรค</a:t>
                      </a:r>
                      <a:endParaRPr lang="en-US" sz="2000" b="1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/>
                          <a:ea typeface="Calibri"/>
                          <a:cs typeface="+mj-cs"/>
                        </a:rPr>
                        <a:t>0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(</a:t>
                      </a:r>
                      <a:r>
                        <a:rPr lang="en-US" sz="2000" b="1" dirty="0">
                          <a:latin typeface="Angsana New"/>
                          <a:ea typeface="Calibri"/>
                          <a:cs typeface="+mj-cs"/>
                        </a:rPr>
                        <a:t>0%</a:t>
                      </a:r>
                      <a:r>
                        <a:rPr lang="th-TH" sz="20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2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(1.57</a:t>
                      </a:r>
                      <a:r>
                        <a:rPr lang="en-US" sz="20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0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0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Calibri"/>
                          <a:ea typeface="Calibri"/>
                          <a:cs typeface="+mj-cs"/>
                        </a:rPr>
                        <a:t>(0</a:t>
                      </a:r>
                      <a:r>
                        <a:rPr lang="en-US" sz="2000" b="1" dirty="0">
                          <a:latin typeface="Angsana New"/>
                          <a:ea typeface="Calibri"/>
                          <a:cs typeface="+mj-cs"/>
                        </a:rPr>
                        <a:t>%</a:t>
                      </a:r>
                      <a:r>
                        <a:rPr lang="th-TH" sz="2000" b="1" dirty="0">
                          <a:latin typeface="Angsana New"/>
                          <a:ea typeface="Calibri"/>
                          <a:cs typeface="+mj-cs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65412" marR="654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09600" y="182880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+mj-cs"/>
              </a:rPr>
              <a:t>การวัดผลและผลของการเปลี่ยนแปลง ถ้าทำได้ขอตัวเลข 3 ปีย้อนหลัง</a:t>
            </a:r>
            <a:endParaRPr kumimoji="0" lang="th-TH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+mj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graphicFrame>
        <p:nvGraphicFramePr>
          <p:cNvPr id="6" name="แผนภูมิ 5"/>
          <p:cNvGraphicFramePr/>
          <p:nvPr/>
        </p:nvGraphicFramePr>
        <p:xfrm>
          <a:off x="457200" y="2362200"/>
          <a:ext cx="8153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1884</Words>
  <Application>Microsoft Office PowerPoint</Application>
  <PresentationFormat>นำเสนอทางหน้าจอ (4:3)</PresentationFormat>
  <Paragraphs>693</Paragraphs>
  <Slides>16</Slides>
  <Notes>3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16</vt:i4>
      </vt:variant>
    </vt:vector>
  </HeadingPairs>
  <TitlesOfParts>
    <vt:vector size="18" baseType="lpstr">
      <vt:lpstr>ชุดรูปแบบของ Office</vt:lpstr>
      <vt:lpstr>Photo Editor Photo</vt:lpstr>
      <vt:lpstr>   โรงพยาบาลเวชการุณย์รัศมิ์  สำนักการแพทย์  กรุงเทพมหานคร  ขนาด 106 เตียง   </vt:lpstr>
      <vt:lpstr> ขอบเขตบริการ</vt:lpstr>
      <vt:lpstr>ภาพนิ่ง 3</vt:lpstr>
      <vt:lpstr>ภาพนิ่ง 4</vt:lpstr>
      <vt:lpstr>บริบท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samee</dc:creator>
  <cp:lastModifiedBy>arvcounter</cp:lastModifiedBy>
  <cp:revision>180</cp:revision>
  <dcterms:created xsi:type="dcterms:W3CDTF">2014-08-19T08:39:34Z</dcterms:created>
  <dcterms:modified xsi:type="dcterms:W3CDTF">2015-05-29T09:06:28Z</dcterms:modified>
</cp:coreProperties>
</file>