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471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666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3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176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449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40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27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21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564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446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77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A1A24-8A88-46A8-A0FB-BC82536EB5B5}" type="datetimeFigureOut">
              <a:rPr lang="th-TH" smtClean="0"/>
              <a:t>31/05/58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026B-A412-4A43-8F3C-4FE44F0A5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802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โครงการส่งเสริมการเข้าถึงบริการปรึกษาและตรวจเลือดหาการติดเชื้อเอชไอวี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     </a:t>
            </a:r>
            <a:r>
              <a:rPr lang="th-TH" b="1" dirty="0"/>
              <a:t>ในกลุ่มเรือนจำและการตรวจคัดกรองวัณโรคปอดในกลุ่มเรือนจำ</a:t>
            </a:r>
            <a:r>
              <a:rPr lang="en-US" b="1" dirty="0"/>
              <a:t>  </a:t>
            </a:r>
            <a:r>
              <a:rPr lang="th-TH" b="1" dirty="0"/>
              <a:t>จังหวัดสระแก้ว</a:t>
            </a:r>
            <a:r>
              <a:rPr lang="en-US" dirty="0"/>
              <a:t/>
            </a:r>
            <a:br>
              <a:rPr lang="en-US" dirty="0"/>
            </a:br>
            <a:r>
              <a:rPr lang="th-TH" b="1" dirty="0" smtClean="0"/>
              <a:t>โดย   นางอรทัย    บุตรพรหม</a:t>
            </a:r>
            <a:br>
              <a:rPr lang="th-TH" b="1" dirty="0" smtClean="0"/>
            </a:br>
            <a:r>
              <a:rPr lang="th-TH" b="1" dirty="0" smtClean="0"/>
              <a:t>โรงพยาบาลสมเด็จพระยุพราชสระแก้ว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4424536" cy="4096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607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หลักการและเหตุผล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การให้บริการยาต้านไวรัสในกลุ่มประชากรที่เข้าถึงยากในกลุ่มผู้ต้องขังในเรือนจำ  มีระบบการดูแลรักษาที่ชัดเจน  โดยได้รับการประเมินอาการ  จ่ายยาต้านไวรัสในโรงพยาบาลกลุ่มผู้ต้องขังในเรือนจำ          ได้ติดตามเยี่ยมโดยเจ้าหน้าที่ในเรือนจำ  แต่บางส่วนยังขาดการเข้าถึงในด้านงานบริการให้คำปรึกษาตรวจเลือดหาการติดเชื้อเอชไอวีและตรวจคัดกรองโรควัณโรค  ซึ่งจะทำให้ประชากรในกลุ่มดังกล่าวไม่ทราบสถานการณ์ติดเชื้อของตนเอง  คณะทำงานจึงได้จัดทำโครงการเพื่อรองรับกระบวนการ</a:t>
            </a:r>
            <a:r>
              <a:rPr lang="en-US" dirty="0"/>
              <a:t>  </a:t>
            </a:r>
            <a:r>
              <a:rPr lang="th-TH" dirty="0"/>
              <a:t>ให้คำปรึกษาและการตรวจเลือดหาการติดเชื้อเอชไอวีอย่างเป็นรูปธรรมรวมถึงการคัดกรองโรควัณโรค ซึ่งจะทำให้ระบบการดูแลการเข้าถึงยาต้านไวรัสในกลุ่มประชากรเข้าถึงยากได้รับการดูแลเร็วขึ้น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29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วัตถุประสงค์ของโครงการ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       ๑.  </a:t>
            </a:r>
            <a:r>
              <a:rPr lang="th-TH" dirty="0"/>
              <a:t>ทราบจำนวนของผู้ติดเชื้อเอชไอวีและติดเชื้อวัณโรคปอด เพื่อเข้าสู่กระบวนการรักษาที่เร็ว</a:t>
            </a:r>
            <a:r>
              <a:rPr lang="th-TH" dirty="0" smtClean="0"/>
              <a:t>ขึ้น</a:t>
            </a:r>
          </a:p>
          <a:p>
            <a:pPr marL="0" indent="0">
              <a:buNone/>
            </a:pPr>
            <a:r>
              <a:rPr lang="th-TH" dirty="0" smtClean="0"/>
              <a:t>           ๒ . </a:t>
            </a:r>
            <a:r>
              <a:rPr lang="th-TH" dirty="0"/>
              <a:t>เจ้าหน้าที่และผู้ต้องขังในเรือนจำมีความรู้เกี่ยวกับการดูแลตนเองเกี่ยวกับโรคเอดส์และโรควัณโรคปอด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9671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h-TH" b="1" dirty="0" smtClean="0"/>
              <a:t>เป้าหมาย :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	</a:t>
            </a:r>
            <a:r>
              <a:rPr lang="th-TH" dirty="0" smtClean="0"/>
              <a:t>ความ</a:t>
            </a:r>
            <a:r>
              <a:rPr lang="th-TH" dirty="0"/>
              <a:t>ครอบคลุมในการเข้าถึงบริการให้คำปรึกษาและการตรวจเลือดหาเชื้อเอชไอวีประชากร และตรวจคัดกรองวัณโรค กลุ่มเสี่ยงต่อการติดเชื้อเอชไอวีในเรือนจำ โดยมีผู้ต้องขังและเจ้าที่ในเรือนจำจำนวน ๒</a:t>
            </a:r>
            <a:r>
              <a:rPr lang="en-US" dirty="0"/>
              <a:t>,</a:t>
            </a:r>
            <a:r>
              <a:rPr lang="th-TH" dirty="0"/>
              <a:t>๐๐๐ ราย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335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การดำเนินงาน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 </a:t>
            </a:r>
            <a:r>
              <a:rPr lang="th-TH" dirty="0"/>
              <a:t>กลุ่มผู้ต้องขังในเรือนจำ  ได้ติดตามเยี่ยมโดยเจ้าหน้าที่ในเรือนจำ  แต่บางส่วนยังขาดการเข้าถึงในด้านงานบริการให้คำปรึกษาตรวจเลือดหาการติดเชื้อเอชไอวีและตรวจคัดกรองโรควัณโรค  คณะทำงานจึงได้จัดทำโครงการเพื่อรองรับกระบวนการให้คำปรึกษาและการตรวจเลือดหาการติดเชื้อเอชไอวีอย่างเป็นรูปธรรมรวมถึงการคัดกรองโรควัณโรคโดยการตรวจเสมหะและเอ็กเรย์ปอด  ซึ่งจะทำให้ระบบการดูแลการเข้าถึงยาต้านไวรัสในกลุ่มประชากรเข้าถึงยากได้รับการดูแลเร็วขึ้น</a:t>
            </a:r>
          </a:p>
        </p:txBody>
      </p:sp>
    </p:spTree>
    <p:extLst>
      <p:ext uri="{BB962C8B-B14F-4D97-AF65-F5344CB8AC3E}">
        <p14:creationId xmlns:p14="http://schemas.microsoft.com/office/powerpoint/2010/main" val="149486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ผลที่คาดว่าจะได้รับ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									</a:t>
            </a:r>
            <a:r>
              <a:rPr lang="th-TH" dirty="0" smtClean="0"/>
              <a:t>เกิด</a:t>
            </a:r>
            <a:r>
              <a:rPr lang="th-TH" dirty="0"/>
              <a:t>กระบวนการการให้คำปรึกษาและการตรวจเลือดหาการติดเชื้อเอชไอวีในกลุ่มประชากรเข้าถึงยากรวมถึงการคัดกรองโรควัณโรคในกลุ่มผู้ต้องขังในเรือนจำอย่างเป็นรูปธรรม  มีระบบการดูแลและการส่งต่อที่ชัดเจน  โดยการมีส่วนร่วมจากเรือนจำจังหวัดสระแก้ว</a:t>
            </a:r>
          </a:p>
        </p:txBody>
      </p:sp>
    </p:spTree>
    <p:extLst>
      <p:ext uri="{BB962C8B-B14F-4D97-AF65-F5344CB8AC3E}">
        <p14:creationId xmlns:p14="http://schemas.microsoft.com/office/powerpoint/2010/main" val="27829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การประเมินผล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3672409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    </a:t>
            </a:r>
            <a:r>
              <a:rPr lang="th-TH" dirty="0"/>
              <a:t>เกิดการพัฒนาระบบการเข้าถึงยาต้านไวรัสเอดส์ในกลุ่มเข้าถึงยากในผู้ต้องขังในเรือนจำตั้งแต่การค้นหาโดยการให้คำปรึกษาและตรวจเลือดหาการติดเชื้อเอชไอวีรวมถึงการคัดกรองโรควัณโรค การส่งต่อเข้ารับบริการยาต้านไวรัสในโรงพยาบาล  การดูแลการให้ยาต้านไวรัสและรับยาโรควัณโรคในเรือนจำอย่างต่อเนื่องและสม่ำเสมอ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73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โครงการส่งเสริมการเข้าถึงบริการปรึกษาและตรวจเลือดหาการติดเชื้อเอชไอวี      ในกลุ่มเรือนจำและการตรวจคัดกรองวัณโรคปอดในกลุ่มเรือนจำ  จังหวัดสระแก้ว โดย   นางอรทัย    บุตรพรหม โรงพยาบาลสมเด็จพระยุพราชสระแก้ว</vt:lpstr>
      <vt:lpstr>หลักการและเหตุผล</vt:lpstr>
      <vt:lpstr>วัตถุประสงค์ของโครงการ </vt:lpstr>
      <vt:lpstr>เป้าหมาย :</vt:lpstr>
      <vt:lpstr>การดำเนินงาน</vt:lpstr>
      <vt:lpstr>ผลที่คาดว่าจะได้รับ</vt:lpstr>
      <vt:lpstr>การประเมินผล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โครงการส่งเสริมการเข้าถึงบริการปรึกษาและตรวจเลือดหาการติดเชื้อเอชไอวี      ในกลุ่มเรือนจำและการตรวจคัดกรองวัณโรคปอดในกลุ่มเรือนจำ  จังหวัดสระแก้ว โดย   นางอรทัย    บุตรพรหม โรงพยาบาลสมเด็จพระยุพราชสระแก้ว</dc:title>
  <dc:creator>Grier</dc:creator>
  <cp:lastModifiedBy>Grier</cp:lastModifiedBy>
  <cp:revision>2</cp:revision>
  <dcterms:created xsi:type="dcterms:W3CDTF">2015-05-31T16:29:40Z</dcterms:created>
  <dcterms:modified xsi:type="dcterms:W3CDTF">2015-05-31T16:44:17Z</dcterms:modified>
</cp:coreProperties>
</file>