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6" r:id="rId3"/>
    <p:sldId id="265" r:id="rId4"/>
    <p:sldId id="267" r:id="rId5"/>
    <p:sldId id="266" r:id="rId6"/>
    <p:sldId id="259" r:id="rId7"/>
    <p:sldId id="264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44606-ECED-4C31-ABBD-B6AAE24B355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D1A6010-62B1-4BBE-8BA6-A846CB686A01}">
      <dgm:prSet phldrT="[ข้อความ]" custT="1"/>
      <dgm:spPr/>
      <dgm:t>
        <a:bodyPr/>
        <a:lstStyle/>
        <a:p>
          <a:r>
            <a:rPr lang="en-US" sz="2800" b="1" dirty="0" smtClean="0"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dirty="0" smtClean="0">
              <a:latin typeface="Angsana New" pitchFamily="18" charset="-34"/>
              <a:cs typeface="Angsana New" pitchFamily="18" charset="-34"/>
            </a:rPr>
            <a:t>เป็นเชื้อฉวยโอกาสที่พบบ่อยในผู้ติดเชื้อ</a:t>
          </a:r>
          <a:r>
            <a:rPr lang="en-US" sz="2800" b="1" dirty="0" smtClean="0">
              <a:latin typeface="Angsana New" pitchFamily="18" charset="-34"/>
              <a:cs typeface="Angsana New" pitchFamily="18" charset="-34"/>
            </a:rPr>
            <a:t>HIV </a:t>
          </a:r>
          <a:endParaRPr lang="th-TH" sz="2800" b="1" dirty="0">
            <a:latin typeface="Angsana New" pitchFamily="18" charset="-34"/>
            <a:cs typeface="Angsana New" pitchFamily="18" charset="-34"/>
          </a:endParaRPr>
        </a:p>
      </dgm:t>
    </dgm:pt>
    <dgm:pt modelId="{1B5B60E3-40C3-4BE6-AB50-E1E1B2DAAF31}" type="parTrans" cxnId="{655CBBEC-A405-4078-AC96-6C77A0B81976}">
      <dgm:prSet/>
      <dgm:spPr/>
      <dgm:t>
        <a:bodyPr/>
        <a:lstStyle/>
        <a:p>
          <a:endParaRPr lang="th-TH"/>
        </a:p>
      </dgm:t>
    </dgm:pt>
    <dgm:pt modelId="{25537986-2E68-4963-8E4F-81C13FB7E6CA}" type="sibTrans" cxnId="{655CBBEC-A405-4078-AC96-6C77A0B81976}">
      <dgm:prSet/>
      <dgm:spPr/>
      <dgm:t>
        <a:bodyPr/>
        <a:lstStyle/>
        <a:p>
          <a:endParaRPr lang="th-TH"/>
        </a:p>
      </dgm:t>
    </dgm:pt>
    <dgm:pt modelId="{843072A3-EFED-4DF8-BB51-ED636D9256A1}">
      <dgm:prSet phldrT="[ข้อความ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สถิติ รพ.พบผู้ติดเชื้อ</a:t>
          </a:r>
          <a:r>
            <a:rPr lang="en-US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</a:t>
          </a:r>
          <a:r>
            <a: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/</a:t>
          </a:r>
          <a:r>
            <a:rPr lang="en-US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เพิ่มขึ้นทุกๆปีและพบผู้ป่วยที่ติดเชื้อ</a:t>
          </a:r>
          <a:r>
            <a:rPr lang="en-US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</a:t>
          </a:r>
          <a:r>
            <a: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เสียชีวิตด้วย </a:t>
          </a:r>
          <a:r>
            <a:rPr lang="en-US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มากที่สุด</a:t>
          </a:r>
        </a:p>
        <a:p>
          <a:endParaRPr lang="th-TH" sz="2600" dirty="0">
            <a:solidFill>
              <a:schemeClr val="tx1"/>
            </a:solidFill>
          </a:endParaRPr>
        </a:p>
      </dgm:t>
    </dgm:pt>
    <dgm:pt modelId="{DFDFB22E-B737-41FD-A19E-6227331CBB5B}" type="parTrans" cxnId="{07F0BB98-859F-408A-822E-EBDB231AFA7D}">
      <dgm:prSet/>
      <dgm:spPr/>
      <dgm:t>
        <a:bodyPr/>
        <a:lstStyle/>
        <a:p>
          <a:endParaRPr lang="th-TH"/>
        </a:p>
      </dgm:t>
    </dgm:pt>
    <dgm:pt modelId="{5F8A7AF9-6675-4FD6-8846-22FC4845F076}" type="sibTrans" cxnId="{07F0BB98-859F-408A-822E-EBDB231AFA7D}">
      <dgm:prSet/>
      <dgm:spPr/>
      <dgm:t>
        <a:bodyPr/>
        <a:lstStyle/>
        <a:p>
          <a:endParaRPr lang="th-TH"/>
        </a:p>
      </dgm:t>
    </dgm:pt>
    <dgm:pt modelId="{150D830B-D59A-4DF2-AD92-C97D554CA00A}">
      <dgm:prSet phldrT="[ข้อความ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เมื่อเป็นสองโรคในคนๆเดียว ปัญหาต่างๆย่อมตามมาเพิ่มทวีคูณ ( ร่างกาย จิตใจ  อารมณ์ สังคม และเศรษฐกิจ เป็นต้น )  ส่งผลต่อความไม่สม่ำเสมอในการรับประทานยา </a:t>
          </a:r>
          <a:endParaRPr lang="th-TH" dirty="0">
            <a:solidFill>
              <a:schemeClr val="tx1"/>
            </a:solidFill>
          </a:endParaRPr>
        </a:p>
      </dgm:t>
    </dgm:pt>
    <dgm:pt modelId="{E39D4377-C6A3-4C44-89BF-049686F94B3C}" type="parTrans" cxnId="{4FD263C4-7AB8-4EE6-9B38-C57C00BEA566}">
      <dgm:prSet/>
      <dgm:spPr/>
      <dgm:t>
        <a:bodyPr/>
        <a:lstStyle/>
        <a:p>
          <a:endParaRPr lang="th-TH"/>
        </a:p>
      </dgm:t>
    </dgm:pt>
    <dgm:pt modelId="{51BB8F6F-3533-4D8A-8B48-F0502A2B4AE7}" type="sibTrans" cxnId="{4FD263C4-7AB8-4EE6-9B38-C57C00BEA566}">
      <dgm:prSet/>
      <dgm:spPr/>
      <dgm:t>
        <a:bodyPr/>
        <a:lstStyle/>
        <a:p>
          <a:endParaRPr lang="th-TH"/>
        </a:p>
      </dgm:t>
    </dgm:pt>
    <dgm:pt modelId="{DEC66031-85B7-4883-9696-B2DCDDC40372}" type="pres">
      <dgm:prSet presAssocID="{D9444606-ECED-4C31-ABBD-B6AAE24B35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0D16F49-15E8-43DD-8AD9-735D4CF8D353}" type="pres">
      <dgm:prSet presAssocID="{DD1A6010-62B1-4BBE-8BA6-A846CB686A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CEAF667-4E5E-40A5-9393-71CDCDD52D08}" type="pres">
      <dgm:prSet presAssocID="{25537986-2E68-4963-8E4F-81C13FB7E6CA}" presName="sibTrans" presStyleCnt="0"/>
      <dgm:spPr/>
    </dgm:pt>
    <dgm:pt modelId="{FB09F496-79DC-44F3-BA69-0D7A98A670F1}" type="pres">
      <dgm:prSet presAssocID="{843072A3-EFED-4DF8-BB51-ED636D9256A1}" presName="node" presStyleLbl="node1" presStyleIdx="1" presStyleCnt="3" custLinFactX="100000" custLinFactNeighborX="107207" custLinFactNeighborY="10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E86BFA0-9FFC-4F6A-9B5A-38F5BFBD5422}" type="pres">
      <dgm:prSet presAssocID="{5F8A7AF9-6675-4FD6-8846-22FC4845F076}" presName="sibTrans" presStyleCnt="0"/>
      <dgm:spPr/>
    </dgm:pt>
    <dgm:pt modelId="{0F65A90C-36EF-4724-B409-08A14753745B}" type="pres">
      <dgm:prSet presAssocID="{150D830B-D59A-4DF2-AD92-C97D554CA00A}" presName="node" presStyleLbl="node1" presStyleIdx="2" presStyleCnt="3" custLinFactX="-100000" custLinFactNeighborX="-1033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FD263C4-7AB8-4EE6-9B38-C57C00BEA566}" srcId="{D9444606-ECED-4C31-ABBD-B6AAE24B3559}" destId="{150D830B-D59A-4DF2-AD92-C97D554CA00A}" srcOrd="2" destOrd="0" parTransId="{E39D4377-C6A3-4C44-89BF-049686F94B3C}" sibTransId="{51BB8F6F-3533-4D8A-8B48-F0502A2B4AE7}"/>
    <dgm:cxn modelId="{A8123E52-F20F-4ACC-B023-9BF1C1AE1745}" type="presOf" srcId="{DD1A6010-62B1-4BBE-8BA6-A846CB686A01}" destId="{B0D16F49-15E8-43DD-8AD9-735D4CF8D353}" srcOrd="0" destOrd="0" presId="urn:microsoft.com/office/officeart/2005/8/layout/hList6"/>
    <dgm:cxn modelId="{C1BDE2BC-275B-4F05-9FF2-43C5FF433476}" type="presOf" srcId="{150D830B-D59A-4DF2-AD92-C97D554CA00A}" destId="{0F65A90C-36EF-4724-B409-08A14753745B}" srcOrd="0" destOrd="0" presId="urn:microsoft.com/office/officeart/2005/8/layout/hList6"/>
    <dgm:cxn modelId="{07F0BB98-859F-408A-822E-EBDB231AFA7D}" srcId="{D9444606-ECED-4C31-ABBD-B6AAE24B3559}" destId="{843072A3-EFED-4DF8-BB51-ED636D9256A1}" srcOrd="1" destOrd="0" parTransId="{DFDFB22E-B737-41FD-A19E-6227331CBB5B}" sibTransId="{5F8A7AF9-6675-4FD6-8846-22FC4845F076}"/>
    <dgm:cxn modelId="{64F94A71-9F2B-4C3B-A413-D58A41E8256D}" type="presOf" srcId="{D9444606-ECED-4C31-ABBD-B6AAE24B3559}" destId="{DEC66031-85B7-4883-9696-B2DCDDC40372}" srcOrd="0" destOrd="0" presId="urn:microsoft.com/office/officeart/2005/8/layout/hList6"/>
    <dgm:cxn modelId="{64619A8B-B2AC-4D12-837B-F2167CC0E226}" type="presOf" srcId="{843072A3-EFED-4DF8-BB51-ED636D9256A1}" destId="{FB09F496-79DC-44F3-BA69-0D7A98A670F1}" srcOrd="0" destOrd="0" presId="urn:microsoft.com/office/officeart/2005/8/layout/hList6"/>
    <dgm:cxn modelId="{655CBBEC-A405-4078-AC96-6C77A0B81976}" srcId="{D9444606-ECED-4C31-ABBD-B6AAE24B3559}" destId="{DD1A6010-62B1-4BBE-8BA6-A846CB686A01}" srcOrd="0" destOrd="0" parTransId="{1B5B60E3-40C3-4BE6-AB50-E1E1B2DAAF31}" sibTransId="{25537986-2E68-4963-8E4F-81C13FB7E6CA}"/>
    <dgm:cxn modelId="{7E68523F-4030-42C5-886A-B5C7166FADF0}" type="presParOf" srcId="{DEC66031-85B7-4883-9696-B2DCDDC40372}" destId="{B0D16F49-15E8-43DD-8AD9-735D4CF8D353}" srcOrd="0" destOrd="0" presId="urn:microsoft.com/office/officeart/2005/8/layout/hList6"/>
    <dgm:cxn modelId="{2B3D7953-95A9-41EC-8F9E-7A349759D556}" type="presParOf" srcId="{DEC66031-85B7-4883-9696-B2DCDDC40372}" destId="{CCEAF667-4E5E-40A5-9393-71CDCDD52D08}" srcOrd="1" destOrd="0" presId="urn:microsoft.com/office/officeart/2005/8/layout/hList6"/>
    <dgm:cxn modelId="{4819C1ED-E1F1-41AD-B795-8640AF0DBFAF}" type="presParOf" srcId="{DEC66031-85B7-4883-9696-B2DCDDC40372}" destId="{FB09F496-79DC-44F3-BA69-0D7A98A670F1}" srcOrd="2" destOrd="0" presId="urn:microsoft.com/office/officeart/2005/8/layout/hList6"/>
    <dgm:cxn modelId="{A3EC662A-3F68-4A7B-BCA8-65931103A523}" type="presParOf" srcId="{DEC66031-85B7-4883-9696-B2DCDDC40372}" destId="{8E86BFA0-9FFC-4F6A-9B5A-38F5BFBD5422}" srcOrd="3" destOrd="0" presId="urn:microsoft.com/office/officeart/2005/8/layout/hList6"/>
    <dgm:cxn modelId="{E7A5A9B5-8EB1-4C22-90D9-453536A58F29}" type="presParOf" srcId="{DEC66031-85B7-4883-9696-B2DCDDC40372}" destId="{0F65A90C-36EF-4724-B409-08A14753745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484CF-315E-4477-BDA8-2952A17258A2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B9F7586-2F9A-4C73-8742-19549A99B51C}">
      <dgm:prSet phldrT="[ข้อความ]" custT="1"/>
      <dgm:spPr>
        <a:xfrm>
          <a:off x="6" y="110969"/>
          <a:ext cx="7072349" cy="1171359"/>
        </a:xfrm>
        <a:prstGeom prst="chevron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1.  </a:t>
          </a:r>
          <a:r>
            <a:rPr lang="th-TH" sz="32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วิเคราะห์หาสาเหตุปัญหา  ร่วมกับทีมสุขภาพ </a:t>
          </a:r>
        </a:p>
        <a:p>
          <a:pPr algn="l"/>
          <a:r>
            <a:rPr lang="th-TH" sz="32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และพัฒนาระบบบริการที่มีคุณภาพ</a:t>
          </a:r>
          <a:endParaRPr lang="th-TH" sz="3200" b="1" dirty="0">
            <a:solidFill>
              <a:sysClr val="window" lastClr="FFFFFF"/>
            </a:solidFill>
            <a:latin typeface="Angsana New" pitchFamily="18" charset="-34"/>
            <a:ea typeface="+mn-ea"/>
            <a:cs typeface="Angsana New" pitchFamily="18" charset="-34"/>
          </a:endParaRPr>
        </a:p>
      </dgm:t>
    </dgm:pt>
    <dgm:pt modelId="{13D3BC89-BB0D-4193-8A38-F1C0096F3625}" type="parTrans" cxnId="{78751129-09EA-44E7-A53B-0378768F461F}">
      <dgm:prSet/>
      <dgm:spPr/>
      <dgm:t>
        <a:bodyPr/>
        <a:lstStyle/>
        <a:p>
          <a:endParaRPr lang="th-TH"/>
        </a:p>
      </dgm:t>
    </dgm:pt>
    <dgm:pt modelId="{10BC3904-C7E2-495B-B9AC-FC643999488A}" type="sibTrans" cxnId="{78751129-09EA-44E7-A53B-0378768F461F}">
      <dgm:prSet/>
      <dgm:spPr/>
      <dgm:t>
        <a:bodyPr/>
        <a:lstStyle/>
        <a:p>
          <a:endParaRPr lang="th-TH"/>
        </a:p>
      </dgm:t>
    </dgm:pt>
    <dgm:pt modelId="{3ABB9733-FF94-47DF-8AF2-26AC8C4E3E3B}">
      <dgm:prSet phldrT="[ข้อความ]" custT="1"/>
      <dgm:spPr>
        <a:xfrm>
          <a:off x="6" y="1446320"/>
          <a:ext cx="7072349" cy="1171359"/>
        </a:xfrm>
        <a:prstGeom prst="chevron">
          <a:avLst/>
        </a:prstGeo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2.  </a:t>
          </a:r>
          <a:r>
            <a:rPr lang="th-TH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คัดกรอง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ผู้ป่วย </a:t>
          </a:r>
          <a:r>
            <a:rPr lang="en-US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โดยการคัดกรอง </a:t>
          </a:r>
          <a:r>
            <a:rPr lang="en-US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TB in HIV </a:t>
          </a:r>
          <a:r>
            <a:rPr lang="th-TH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และ</a:t>
          </a:r>
          <a:r>
            <a:rPr lang="en-US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 HIV in TB</a:t>
          </a:r>
          <a:r>
            <a:rPr lang="th-TH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อย่างจริงจัง </a:t>
          </a:r>
          <a:r>
            <a:rPr lang="th-TH" sz="3000" b="1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ตาม</a:t>
          </a:r>
          <a:r>
            <a:rPr lang="en-US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Standard order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เมื่อดำเนินการ    คัดกรองผู้ป่วย </a:t>
          </a:r>
          <a:r>
            <a:rPr lang="en-US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TB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หรือ ผู้ติดเชื้อ</a:t>
          </a:r>
          <a:r>
            <a:rPr lang="en-US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HIV </a:t>
          </a:r>
          <a:r>
            <a:rPr lang="th-TH" sz="30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ได้แล้ว นำผู้ป่วย</a:t>
          </a:r>
          <a:r>
            <a:rPr lang="th-TH" sz="3000" b="1" dirty="0" smtClean="0">
              <a:solidFill>
                <a:srgbClr val="000000"/>
              </a:solidFill>
              <a:effectLst/>
              <a:ea typeface="+mn-ea"/>
              <a:cs typeface="Angsana New"/>
            </a:rPr>
            <a:t>เข้าสู่ระบบการรักษาโดยเร็ว  เพื่อลดอัตราตายที่จะเกิดขึ้น</a:t>
          </a:r>
          <a:endParaRPr lang="th-TH" sz="3000" b="1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gm:t>
    </dgm:pt>
    <dgm:pt modelId="{D95ED5E8-B4A6-461A-9C73-6CEDCA30BCB9}" type="parTrans" cxnId="{25214E20-6BA3-4B88-9DAE-F660D4800F8B}">
      <dgm:prSet/>
      <dgm:spPr/>
      <dgm:t>
        <a:bodyPr/>
        <a:lstStyle/>
        <a:p>
          <a:endParaRPr lang="th-TH"/>
        </a:p>
      </dgm:t>
    </dgm:pt>
    <dgm:pt modelId="{1856A790-9E2D-40C2-9C57-BE4688AB625A}" type="sibTrans" cxnId="{25214E20-6BA3-4B88-9DAE-F660D4800F8B}">
      <dgm:prSet/>
      <dgm:spPr/>
      <dgm:t>
        <a:bodyPr/>
        <a:lstStyle/>
        <a:p>
          <a:endParaRPr lang="th-TH"/>
        </a:p>
      </dgm:t>
    </dgm:pt>
    <dgm:pt modelId="{0028A3C5-BE8B-409A-A8FC-820F0F61EF2B}" type="pres">
      <dgm:prSet presAssocID="{5A9484CF-315E-4477-BDA8-2952A17258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9314DAF0-7516-4B22-A9BE-577A16CD01A0}" type="pres">
      <dgm:prSet presAssocID="{2B9F7586-2F9A-4C73-8742-19549A99B51C}" presName="horFlow" presStyleCnt="0"/>
      <dgm:spPr/>
    </dgm:pt>
    <dgm:pt modelId="{A916CBCA-7E77-4285-845C-930CB0C9D3A4}" type="pres">
      <dgm:prSet presAssocID="{2B9F7586-2F9A-4C73-8742-19549A99B51C}" presName="bigChev" presStyleLbl="node1" presStyleIdx="0" presStyleCnt="2" custScaleX="241509" custScaleY="166749" custLinFactNeighborY="-25253"/>
      <dgm:spPr/>
      <dgm:t>
        <a:bodyPr/>
        <a:lstStyle/>
        <a:p>
          <a:endParaRPr lang="th-TH"/>
        </a:p>
      </dgm:t>
    </dgm:pt>
    <dgm:pt modelId="{A39D0C35-5E33-4868-B702-A00DF3983086}" type="pres">
      <dgm:prSet presAssocID="{2B9F7586-2F9A-4C73-8742-19549A99B51C}" presName="vSp" presStyleCnt="0"/>
      <dgm:spPr/>
    </dgm:pt>
    <dgm:pt modelId="{351A0ABD-A2B4-4E56-841F-33BF66352F17}" type="pres">
      <dgm:prSet presAssocID="{3ABB9733-FF94-47DF-8AF2-26AC8C4E3E3B}" presName="horFlow" presStyleCnt="0"/>
      <dgm:spPr/>
    </dgm:pt>
    <dgm:pt modelId="{444DFF72-585D-49AB-84DE-B6159DD8BE46}" type="pres">
      <dgm:prSet presAssocID="{3ABB9733-FF94-47DF-8AF2-26AC8C4E3E3B}" presName="bigChev" presStyleLbl="node1" presStyleIdx="1" presStyleCnt="2" custScaleX="241509" custScaleY="170769" custLinFactNeighborY="5373"/>
      <dgm:spPr/>
      <dgm:t>
        <a:bodyPr/>
        <a:lstStyle/>
        <a:p>
          <a:endParaRPr lang="th-TH"/>
        </a:p>
      </dgm:t>
    </dgm:pt>
  </dgm:ptLst>
  <dgm:cxnLst>
    <dgm:cxn modelId="{983FDF60-4491-4350-844F-782DC8312443}" type="presOf" srcId="{5A9484CF-315E-4477-BDA8-2952A17258A2}" destId="{0028A3C5-BE8B-409A-A8FC-820F0F61EF2B}" srcOrd="0" destOrd="0" presId="urn:microsoft.com/office/officeart/2005/8/layout/lProcess3"/>
    <dgm:cxn modelId="{78751129-09EA-44E7-A53B-0378768F461F}" srcId="{5A9484CF-315E-4477-BDA8-2952A17258A2}" destId="{2B9F7586-2F9A-4C73-8742-19549A99B51C}" srcOrd="0" destOrd="0" parTransId="{13D3BC89-BB0D-4193-8A38-F1C0096F3625}" sibTransId="{10BC3904-C7E2-495B-B9AC-FC643999488A}"/>
    <dgm:cxn modelId="{BE8CAE8C-3D66-4984-AEBB-24EB34961377}" type="presOf" srcId="{3ABB9733-FF94-47DF-8AF2-26AC8C4E3E3B}" destId="{444DFF72-585D-49AB-84DE-B6159DD8BE46}" srcOrd="0" destOrd="0" presId="urn:microsoft.com/office/officeart/2005/8/layout/lProcess3"/>
    <dgm:cxn modelId="{25214E20-6BA3-4B88-9DAE-F660D4800F8B}" srcId="{5A9484CF-315E-4477-BDA8-2952A17258A2}" destId="{3ABB9733-FF94-47DF-8AF2-26AC8C4E3E3B}" srcOrd="1" destOrd="0" parTransId="{D95ED5E8-B4A6-461A-9C73-6CEDCA30BCB9}" sibTransId="{1856A790-9E2D-40C2-9C57-BE4688AB625A}"/>
    <dgm:cxn modelId="{71467C8A-48BC-4A86-8CBB-8D40C87F90D3}" type="presOf" srcId="{2B9F7586-2F9A-4C73-8742-19549A99B51C}" destId="{A916CBCA-7E77-4285-845C-930CB0C9D3A4}" srcOrd="0" destOrd="0" presId="urn:microsoft.com/office/officeart/2005/8/layout/lProcess3"/>
    <dgm:cxn modelId="{896C9654-48C4-44C3-A163-7460261B0819}" type="presParOf" srcId="{0028A3C5-BE8B-409A-A8FC-820F0F61EF2B}" destId="{9314DAF0-7516-4B22-A9BE-577A16CD01A0}" srcOrd="0" destOrd="0" presId="urn:microsoft.com/office/officeart/2005/8/layout/lProcess3"/>
    <dgm:cxn modelId="{47F38FA3-7ECE-4365-AC9D-078D1849CFE1}" type="presParOf" srcId="{9314DAF0-7516-4B22-A9BE-577A16CD01A0}" destId="{A916CBCA-7E77-4285-845C-930CB0C9D3A4}" srcOrd="0" destOrd="0" presId="urn:microsoft.com/office/officeart/2005/8/layout/lProcess3"/>
    <dgm:cxn modelId="{550DD86B-EE5D-473C-B84B-F824079F91DD}" type="presParOf" srcId="{0028A3C5-BE8B-409A-A8FC-820F0F61EF2B}" destId="{A39D0C35-5E33-4868-B702-A00DF3983086}" srcOrd="1" destOrd="0" presId="urn:microsoft.com/office/officeart/2005/8/layout/lProcess3"/>
    <dgm:cxn modelId="{46E4A9FB-3EFD-40F5-AF09-0FA45B4459CF}" type="presParOf" srcId="{0028A3C5-BE8B-409A-A8FC-820F0F61EF2B}" destId="{351A0ABD-A2B4-4E56-841F-33BF66352F17}" srcOrd="2" destOrd="0" presId="urn:microsoft.com/office/officeart/2005/8/layout/lProcess3"/>
    <dgm:cxn modelId="{033F0161-D356-47D4-A607-5F90F081CEB8}" type="presParOf" srcId="{351A0ABD-A2B4-4E56-841F-33BF66352F17}" destId="{444DFF72-585D-49AB-84DE-B6159DD8BE4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9484CF-315E-4477-BDA8-2952A17258A2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06C747CE-01AB-4DAD-9080-215F7A94B808}">
      <dgm:prSet phldrT="[ข้อความ]" custT="1"/>
      <dgm:spPr>
        <a:xfrm>
          <a:off x="6" y="2781670"/>
          <a:ext cx="7072349" cy="1171359"/>
        </a:xfr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4</a:t>
          </a:r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.  ศึกษาและนำหลักฐานเชิงประจักษ์มาใช้เป็นแนวทางในการดูแลและส่งเสริมการรับประทานยา ในในผู้ป่วย</a:t>
          </a:r>
          <a:r>
            <a:rPr lang="en-US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en-US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</a:t>
          </a:r>
          <a:endParaRPr lang="th-TH" sz="3200" b="1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gm:t>
    </dgm:pt>
    <dgm:pt modelId="{6871605E-3E55-4C3E-9576-928F8BE91C0F}" type="parTrans" cxnId="{84326817-1B2E-4CA2-AEE5-473214EB138E}">
      <dgm:prSet/>
      <dgm:spPr/>
      <dgm:t>
        <a:bodyPr/>
        <a:lstStyle/>
        <a:p>
          <a:endParaRPr lang="th-TH"/>
        </a:p>
      </dgm:t>
    </dgm:pt>
    <dgm:pt modelId="{043622C6-B496-4254-A28A-00B127BC3B62}" type="sibTrans" cxnId="{84326817-1B2E-4CA2-AEE5-473214EB138E}">
      <dgm:prSet/>
      <dgm:spPr/>
      <dgm:t>
        <a:bodyPr/>
        <a:lstStyle/>
        <a:p>
          <a:endParaRPr lang="th-TH"/>
        </a:p>
      </dgm:t>
    </dgm:pt>
    <dgm:pt modelId="{4502D2DA-172C-4E3E-B09E-C389DC851CF5}">
      <dgm:prSet phldrT="[ข้อความ]" custT="1"/>
      <dgm:spPr>
        <a:xfrm>
          <a:off x="6" y="1446320"/>
          <a:ext cx="7072349" cy="1171359"/>
        </a:xfr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3.  จัดทำแนวทางปฏิบัติที่ชัดเจนในการดูแลผู้ป่วย</a:t>
          </a:r>
          <a:r>
            <a:rPr lang="en-US" sz="3200" b="1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en-US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</a:t>
          </a:r>
          <a:endParaRPr lang="th-TH" sz="3200" b="1" dirty="0" smtClean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b="1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gm:t>
    </dgm:pt>
    <dgm:pt modelId="{48E82FCD-0E47-4CC0-85F8-49468F935019}" type="parTrans" cxnId="{45521E50-0A6E-4BC6-81DF-A9766F75DF24}">
      <dgm:prSet/>
      <dgm:spPr/>
      <dgm:t>
        <a:bodyPr/>
        <a:lstStyle/>
        <a:p>
          <a:endParaRPr lang="th-TH"/>
        </a:p>
      </dgm:t>
    </dgm:pt>
    <dgm:pt modelId="{51941AD5-4D41-4544-BF62-2540A7E1D9CD}" type="sibTrans" cxnId="{45521E50-0A6E-4BC6-81DF-A9766F75DF24}">
      <dgm:prSet/>
      <dgm:spPr/>
      <dgm:t>
        <a:bodyPr/>
        <a:lstStyle/>
        <a:p>
          <a:endParaRPr lang="th-TH"/>
        </a:p>
      </dgm:t>
    </dgm:pt>
    <dgm:pt modelId="{0028A3C5-BE8B-409A-A8FC-820F0F61EF2B}" type="pres">
      <dgm:prSet presAssocID="{5A9484CF-315E-4477-BDA8-2952A17258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824ACEDB-9EC3-4D62-B2BD-A8AE229618A8}" type="pres">
      <dgm:prSet presAssocID="{06C747CE-01AB-4DAD-9080-215F7A94B808}" presName="horFlow" presStyleCnt="0"/>
      <dgm:spPr/>
    </dgm:pt>
    <dgm:pt modelId="{83F5EEC5-023B-411D-AE13-440B410E349E}" type="pres">
      <dgm:prSet presAssocID="{06C747CE-01AB-4DAD-9080-215F7A94B808}" presName="bigChev" presStyleLbl="node1" presStyleIdx="0" presStyleCnt="2" custScaleX="241509" custScaleY="135371" custLinFactY="22350" custLinFactNeighborY="100000"/>
      <dgm:spPr>
        <a:prstGeom prst="chevron">
          <a:avLst/>
        </a:prstGeom>
      </dgm:spPr>
      <dgm:t>
        <a:bodyPr/>
        <a:lstStyle/>
        <a:p>
          <a:endParaRPr lang="th-TH"/>
        </a:p>
      </dgm:t>
    </dgm:pt>
    <dgm:pt modelId="{B51D617E-27A3-43B0-9BCD-A5410B25FE03}" type="pres">
      <dgm:prSet presAssocID="{06C747CE-01AB-4DAD-9080-215F7A94B808}" presName="vSp" presStyleCnt="0"/>
      <dgm:spPr/>
    </dgm:pt>
    <dgm:pt modelId="{B6DDAB3E-3D89-47CB-A811-4957CA5FDDBB}" type="pres">
      <dgm:prSet presAssocID="{4502D2DA-172C-4E3E-B09E-C389DC851CF5}" presName="horFlow" presStyleCnt="0"/>
      <dgm:spPr/>
    </dgm:pt>
    <dgm:pt modelId="{9418A3B3-ED9E-492D-B5FA-867142FEA362}" type="pres">
      <dgm:prSet presAssocID="{4502D2DA-172C-4E3E-B09E-C389DC851CF5}" presName="bigChev" presStyleLbl="node1" presStyleIdx="1" presStyleCnt="2" custScaleX="241509" custScaleY="120468" custLinFactY="-88419" custLinFactNeighborY="-100000"/>
      <dgm:spPr>
        <a:prstGeom prst="chevron">
          <a:avLst/>
        </a:prstGeom>
      </dgm:spPr>
      <dgm:t>
        <a:bodyPr/>
        <a:lstStyle/>
        <a:p>
          <a:endParaRPr lang="th-TH"/>
        </a:p>
      </dgm:t>
    </dgm:pt>
  </dgm:ptLst>
  <dgm:cxnLst>
    <dgm:cxn modelId="{01E844DE-0FCE-48EB-9603-DC506160F2F4}" type="presOf" srcId="{4502D2DA-172C-4E3E-B09E-C389DC851CF5}" destId="{9418A3B3-ED9E-492D-B5FA-867142FEA362}" srcOrd="0" destOrd="0" presId="urn:microsoft.com/office/officeart/2005/8/layout/lProcess3"/>
    <dgm:cxn modelId="{E1AE82EF-1777-4425-BE7A-6D8EE4DF76AE}" type="presOf" srcId="{06C747CE-01AB-4DAD-9080-215F7A94B808}" destId="{83F5EEC5-023B-411D-AE13-440B410E349E}" srcOrd="0" destOrd="0" presId="urn:microsoft.com/office/officeart/2005/8/layout/lProcess3"/>
    <dgm:cxn modelId="{68B27991-F0BF-4E63-8216-FEEF3CB651B0}" type="presOf" srcId="{5A9484CF-315E-4477-BDA8-2952A17258A2}" destId="{0028A3C5-BE8B-409A-A8FC-820F0F61EF2B}" srcOrd="0" destOrd="0" presId="urn:microsoft.com/office/officeart/2005/8/layout/lProcess3"/>
    <dgm:cxn modelId="{45521E50-0A6E-4BC6-81DF-A9766F75DF24}" srcId="{5A9484CF-315E-4477-BDA8-2952A17258A2}" destId="{4502D2DA-172C-4E3E-B09E-C389DC851CF5}" srcOrd="1" destOrd="0" parTransId="{48E82FCD-0E47-4CC0-85F8-49468F935019}" sibTransId="{51941AD5-4D41-4544-BF62-2540A7E1D9CD}"/>
    <dgm:cxn modelId="{84326817-1B2E-4CA2-AEE5-473214EB138E}" srcId="{5A9484CF-315E-4477-BDA8-2952A17258A2}" destId="{06C747CE-01AB-4DAD-9080-215F7A94B808}" srcOrd="0" destOrd="0" parTransId="{6871605E-3E55-4C3E-9576-928F8BE91C0F}" sibTransId="{043622C6-B496-4254-A28A-00B127BC3B62}"/>
    <dgm:cxn modelId="{355566F8-66E3-4A80-91AD-E463B900A793}" type="presParOf" srcId="{0028A3C5-BE8B-409A-A8FC-820F0F61EF2B}" destId="{824ACEDB-9EC3-4D62-B2BD-A8AE229618A8}" srcOrd="0" destOrd="0" presId="urn:microsoft.com/office/officeart/2005/8/layout/lProcess3"/>
    <dgm:cxn modelId="{BA5CED75-57FB-4FF6-B09F-9EFAB6BC94F4}" type="presParOf" srcId="{824ACEDB-9EC3-4D62-B2BD-A8AE229618A8}" destId="{83F5EEC5-023B-411D-AE13-440B410E349E}" srcOrd="0" destOrd="0" presId="urn:microsoft.com/office/officeart/2005/8/layout/lProcess3"/>
    <dgm:cxn modelId="{0DDCC8B3-DEC2-48F1-B336-12549C09F3FD}" type="presParOf" srcId="{0028A3C5-BE8B-409A-A8FC-820F0F61EF2B}" destId="{B51D617E-27A3-43B0-9BCD-A5410B25FE03}" srcOrd="1" destOrd="0" presId="urn:microsoft.com/office/officeart/2005/8/layout/lProcess3"/>
    <dgm:cxn modelId="{D006B8B5-4507-417B-8B27-A6AECDE43F94}" type="presParOf" srcId="{0028A3C5-BE8B-409A-A8FC-820F0F61EF2B}" destId="{B6DDAB3E-3D89-47CB-A811-4957CA5FDDBB}" srcOrd="2" destOrd="0" presId="urn:microsoft.com/office/officeart/2005/8/layout/lProcess3"/>
    <dgm:cxn modelId="{0ED3792F-F9AF-41A3-BEDC-25C934BABF16}" type="presParOf" srcId="{B6DDAB3E-3D89-47CB-A811-4957CA5FDDBB}" destId="{9418A3B3-ED9E-492D-B5FA-867142FEA36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A85BDE-1B01-46BF-B771-DB2F14F6C4D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70ECADC-71E6-44B8-880D-A66CF450E917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ความล่าช้าในการคัด กรอง หรือรักษา ทำให้ผู้ป่วย เสียชีวิตอย่างรวดเร็วจาก ภูมิต้านทานที่ลดต่ำลง จึงเกิดรูปแบบการทำงาน 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HIV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/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TB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ที่ชัดเจนขึ้น</a:t>
          </a:r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4B20A824-30D9-46DB-A43C-C1ED48B0C0AA}" type="parTrans" cxnId="{5E05B921-8B56-4BA8-9E34-9918054644C2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13530E76-224E-4AAB-8A86-99FB2D750DC3}" type="sibTrans" cxnId="{5E05B921-8B56-4BA8-9E34-9918054644C2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8DAA5292-812A-4C1F-96C2-7382A7ACDD4D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มีการจัดทำแนวทางปฏิบัติสำหรับการดูแลผู้ป่วย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HIV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/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TB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เพื่อเป็นแนวทางให้เจ้าหน้าที่ทุกระดับใช้ในโรงพยาบาล </a:t>
          </a:r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59EBF256-D221-40F1-82A8-CED50022A242}" type="parTrans" cxnId="{54F85030-4FAA-4C7F-811A-B5CF17AFF887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47142CD3-D564-41B3-9EFA-C8EA3F438C90}" type="sibTrans" cxnId="{54F85030-4FAA-4C7F-811A-B5CF17AFF887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AB5E249B-62D7-4AC2-8BA8-C1BF76A07E8B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เกิดความร่วมมือกันของ</a:t>
          </a:r>
          <a:r>
            <a:rPr lang="th-TH" sz="3200" b="1" dirty="0" err="1" smtClean="0">
              <a:latin typeface="Angsana New" pitchFamily="18" charset="-34"/>
              <a:cs typeface="Angsana New" pitchFamily="18" charset="-34"/>
            </a:rPr>
            <a:t>ทีมสห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สาขาวิชาชีพ ผู้ป่วย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HIV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/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TB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ได้รับการดูแล แบบองค์รวมที่ครอบคลุมทุกด้าน</a:t>
          </a:r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E97EAFDD-EB73-4897-8C30-76BCE706CA54}" type="parTrans" cxnId="{9F62EEC4-1FFA-4548-B01B-81493E187535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02D47258-1B2C-4805-AA9B-CB1025ED63E6}" type="sibTrans" cxnId="{9F62EEC4-1FFA-4548-B01B-81493E187535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9B0DD97A-9DCB-454B-97BF-98502E0F53E5}">
      <dgm:prSet phldrT="[ข้อความ]" custT="1"/>
      <dgm:spPr/>
      <dgm:t>
        <a:bodyPr/>
        <a:lstStyle/>
        <a:p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9DC44AC1-3211-4043-BD62-FC340CC88FA0}" type="parTrans" cxnId="{F8643304-2ED5-41C8-84E9-29454FA640F0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FC8EE55B-F99D-49FD-AF3D-4E6672BCF9CD}" type="sibTrans" cxnId="{F8643304-2ED5-41C8-84E9-29454FA640F0}">
      <dgm:prSet/>
      <dgm:spPr/>
      <dgm:t>
        <a:bodyPr/>
        <a:lstStyle/>
        <a:p>
          <a:endParaRPr lang="th-TH" sz="3200" b="1">
            <a:latin typeface="Angsana New" pitchFamily="18" charset="-34"/>
            <a:cs typeface="Angsana New" pitchFamily="18" charset="-34"/>
          </a:endParaRPr>
        </a:p>
      </dgm:t>
    </dgm:pt>
    <dgm:pt modelId="{44E83B34-6CBE-4B6E-AC9D-999F35FAC25F}" type="pres">
      <dgm:prSet presAssocID="{AEA85BDE-1B01-46BF-B771-DB2F14F6C4D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81D9EDC-E4AA-4AD2-893A-61409CE3110E}" type="pres">
      <dgm:prSet presAssocID="{170ECADC-71E6-44B8-880D-A66CF450E917}" presName="comp" presStyleCnt="0"/>
      <dgm:spPr/>
    </dgm:pt>
    <dgm:pt modelId="{2E196E92-00FF-439C-9AE2-210E90B4F1F9}" type="pres">
      <dgm:prSet presAssocID="{170ECADC-71E6-44B8-880D-A66CF450E917}" presName="box" presStyleLbl="node1" presStyleIdx="0" presStyleCnt="3"/>
      <dgm:spPr/>
      <dgm:t>
        <a:bodyPr/>
        <a:lstStyle/>
        <a:p>
          <a:endParaRPr lang="th-TH"/>
        </a:p>
      </dgm:t>
    </dgm:pt>
    <dgm:pt modelId="{417B6675-48DD-43EA-9D74-BCC6F8DBA1B6}" type="pres">
      <dgm:prSet presAssocID="{170ECADC-71E6-44B8-880D-A66CF450E917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th-TH"/>
        </a:p>
      </dgm:t>
    </dgm:pt>
    <dgm:pt modelId="{5630E8F5-3770-4F1D-899D-6A77B412372B}" type="pres">
      <dgm:prSet presAssocID="{170ECADC-71E6-44B8-880D-A66CF450E91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225E53-DD60-4958-8B65-0ECCB33E2649}" type="pres">
      <dgm:prSet presAssocID="{13530E76-224E-4AAB-8A86-99FB2D750DC3}" presName="spacer" presStyleCnt="0"/>
      <dgm:spPr/>
    </dgm:pt>
    <dgm:pt modelId="{1940B109-C403-4B00-BAC2-F5A5A02CD21C}" type="pres">
      <dgm:prSet presAssocID="{8DAA5292-812A-4C1F-96C2-7382A7ACDD4D}" presName="comp" presStyleCnt="0"/>
      <dgm:spPr/>
    </dgm:pt>
    <dgm:pt modelId="{DCC5573D-12C9-4640-B556-EBA31F6FB626}" type="pres">
      <dgm:prSet presAssocID="{8DAA5292-812A-4C1F-96C2-7382A7ACDD4D}" presName="box" presStyleLbl="node1" presStyleIdx="1" presStyleCnt="3"/>
      <dgm:spPr/>
      <dgm:t>
        <a:bodyPr/>
        <a:lstStyle/>
        <a:p>
          <a:endParaRPr lang="th-TH"/>
        </a:p>
      </dgm:t>
    </dgm:pt>
    <dgm:pt modelId="{45A8F55D-8511-49BA-9B43-0072FD1AAE35}" type="pres">
      <dgm:prSet presAssocID="{8DAA5292-812A-4C1F-96C2-7382A7ACDD4D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</dgm:spPr>
    </dgm:pt>
    <dgm:pt modelId="{E4CB0296-7739-4E19-ADF6-F98E8790966E}" type="pres">
      <dgm:prSet presAssocID="{8DAA5292-812A-4C1F-96C2-7382A7ACDD4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18E00A-15D2-4297-B170-42D35D4470ED}" type="pres">
      <dgm:prSet presAssocID="{47142CD3-D564-41B3-9EFA-C8EA3F438C90}" presName="spacer" presStyleCnt="0"/>
      <dgm:spPr/>
    </dgm:pt>
    <dgm:pt modelId="{197C3032-4688-4FA3-8A10-F329E0E84DE4}" type="pres">
      <dgm:prSet presAssocID="{AB5E249B-62D7-4AC2-8BA8-C1BF76A07E8B}" presName="comp" presStyleCnt="0"/>
      <dgm:spPr/>
    </dgm:pt>
    <dgm:pt modelId="{7E5AD74B-2DCB-4EB7-AC11-A49A196DC24D}" type="pres">
      <dgm:prSet presAssocID="{AB5E249B-62D7-4AC2-8BA8-C1BF76A07E8B}" presName="box" presStyleLbl="node1" presStyleIdx="2" presStyleCnt="3"/>
      <dgm:spPr/>
      <dgm:t>
        <a:bodyPr/>
        <a:lstStyle/>
        <a:p>
          <a:endParaRPr lang="th-TH"/>
        </a:p>
      </dgm:t>
    </dgm:pt>
    <dgm:pt modelId="{0B3D739D-C2AE-4B91-8217-3ACE4BC8CDE1}" type="pres">
      <dgm:prSet presAssocID="{AB5E249B-62D7-4AC2-8BA8-C1BF76A07E8B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BF772AA3-3274-4175-BD52-88F5EDFA0A3C}" type="pres">
      <dgm:prSet presAssocID="{AB5E249B-62D7-4AC2-8BA8-C1BF76A07E8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D1A04DD-4308-4A7D-A196-0F6700149A3F}" type="presOf" srcId="{AB5E249B-62D7-4AC2-8BA8-C1BF76A07E8B}" destId="{7E5AD74B-2DCB-4EB7-AC11-A49A196DC24D}" srcOrd="0" destOrd="0" presId="urn:microsoft.com/office/officeart/2005/8/layout/vList4"/>
    <dgm:cxn modelId="{9F62EEC4-1FFA-4548-B01B-81493E187535}" srcId="{AEA85BDE-1B01-46BF-B771-DB2F14F6C4D6}" destId="{AB5E249B-62D7-4AC2-8BA8-C1BF76A07E8B}" srcOrd="2" destOrd="0" parTransId="{E97EAFDD-EB73-4897-8C30-76BCE706CA54}" sibTransId="{02D47258-1B2C-4805-AA9B-CB1025ED63E6}"/>
    <dgm:cxn modelId="{93805642-B040-4BB7-98C8-90F6EE07D950}" type="presOf" srcId="{170ECADC-71E6-44B8-880D-A66CF450E917}" destId="{2E196E92-00FF-439C-9AE2-210E90B4F1F9}" srcOrd="0" destOrd="0" presId="urn:microsoft.com/office/officeart/2005/8/layout/vList4"/>
    <dgm:cxn modelId="{5E05B921-8B56-4BA8-9E34-9918054644C2}" srcId="{AEA85BDE-1B01-46BF-B771-DB2F14F6C4D6}" destId="{170ECADC-71E6-44B8-880D-A66CF450E917}" srcOrd="0" destOrd="0" parTransId="{4B20A824-30D9-46DB-A43C-C1ED48B0C0AA}" sibTransId="{13530E76-224E-4AAB-8A86-99FB2D750DC3}"/>
    <dgm:cxn modelId="{153194EC-26CD-4030-AC1F-6782AB861FDE}" type="presOf" srcId="{170ECADC-71E6-44B8-880D-A66CF450E917}" destId="{5630E8F5-3770-4F1D-899D-6A77B412372B}" srcOrd="1" destOrd="0" presId="urn:microsoft.com/office/officeart/2005/8/layout/vList4"/>
    <dgm:cxn modelId="{A1FD2089-0919-48A1-8843-51627EFF10B3}" type="presOf" srcId="{9B0DD97A-9DCB-454B-97BF-98502E0F53E5}" destId="{5630E8F5-3770-4F1D-899D-6A77B412372B}" srcOrd="1" destOrd="1" presId="urn:microsoft.com/office/officeart/2005/8/layout/vList4"/>
    <dgm:cxn modelId="{EF30BF33-2A80-4632-A1CE-48FFD2EE7F40}" type="presOf" srcId="{AEA85BDE-1B01-46BF-B771-DB2F14F6C4D6}" destId="{44E83B34-6CBE-4B6E-AC9D-999F35FAC25F}" srcOrd="0" destOrd="0" presId="urn:microsoft.com/office/officeart/2005/8/layout/vList4"/>
    <dgm:cxn modelId="{DF2D5D80-FA7F-428A-A015-CCF7AE5E3AE2}" type="presOf" srcId="{9B0DD97A-9DCB-454B-97BF-98502E0F53E5}" destId="{2E196E92-00FF-439C-9AE2-210E90B4F1F9}" srcOrd="0" destOrd="1" presId="urn:microsoft.com/office/officeart/2005/8/layout/vList4"/>
    <dgm:cxn modelId="{D93CC6C3-EEC2-492F-9011-09EE715BB394}" type="presOf" srcId="{AB5E249B-62D7-4AC2-8BA8-C1BF76A07E8B}" destId="{BF772AA3-3274-4175-BD52-88F5EDFA0A3C}" srcOrd="1" destOrd="0" presId="urn:microsoft.com/office/officeart/2005/8/layout/vList4"/>
    <dgm:cxn modelId="{B3B9A3E2-3860-4EBB-AA0D-D2CA637399BE}" type="presOf" srcId="{8DAA5292-812A-4C1F-96C2-7382A7ACDD4D}" destId="{DCC5573D-12C9-4640-B556-EBA31F6FB626}" srcOrd="0" destOrd="0" presId="urn:microsoft.com/office/officeart/2005/8/layout/vList4"/>
    <dgm:cxn modelId="{B84FAB3F-B017-4C6F-B26C-097B547E4813}" type="presOf" srcId="{8DAA5292-812A-4C1F-96C2-7382A7ACDD4D}" destId="{E4CB0296-7739-4E19-ADF6-F98E8790966E}" srcOrd="1" destOrd="0" presId="urn:microsoft.com/office/officeart/2005/8/layout/vList4"/>
    <dgm:cxn modelId="{54F85030-4FAA-4C7F-811A-B5CF17AFF887}" srcId="{AEA85BDE-1B01-46BF-B771-DB2F14F6C4D6}" destId="{8DAA5292-812A-4C1F-96C2-7382A7ACDD4D}" srcOrd="1" destOrd="0" parTransId="{59EBF256-D221-40F1-82A8-CED50022A242}" sibTransId="{47142CD3-D564-41B3-9EFA-C8EA3F438C90}"/>
    <dgm:cxn modelId="{F8643304-2ED5-41C8-84E9-29454FA640F0}" srcId="{170ECADC-71E6-44B8-880D-A66CF450E917}" destId="{9B0DD97A-9DCB-454B-97BF-98502E0F53E5}" srcOrd="0" destOrd="0" parTransId="{9DC44AC1-3211-4043-BD62-FC340CC88FA0}" sibTransId="{FC8EE55B-F99D-49FD-AF3D-4E6672BCF9CD}"/>
    <dgm:cxn modelId="{4613D1E2-3EFA-4639-B8FD-776A166E0833}" type="presParOf" srcId="{44E83B34-6CBE-4B6E-AC9D-999F35FAC25F}" destId="{581D9EDC-E4AA-4AD2-893A-61409CE3110E}" srcOrd="0" destOrd="0" presId="urn:microsoft.com/office/officeart/2005/8/layout/vList4"/>
    <dgm:cxn modelId="{C8EFB27F-C58E-48B5-A616-46B37EA6C5B0}" type="presParOf" srcId="{581D9EDC-E4AA-4AD2-893A-61409CE3110E}" destId="{2E196E92-00FF-439C-9AE2-210E90B4F1F9}" srcOrd="0" destOrd="0" presId="urn:microsoft.com/office/officeart/2005/8/layout/vList4"/>
    <dgm:cxn modelId="{C2AEA5CF-8EC3-4D1F-8A4F-32E506F6AD79}" type="presParOf" srcId="{581D9EDC-E4AA-4AD2-893A-61409CE3110E}" destId="{417B6675-48DD-43EA-9D74-BCC6F8DBA1B6}" srcOrd="1" destOrd="0" presId="urn:microsoft.com/office/officeart/2005/8/layout/vList4"/>
    <dgm:cxn modelId="{52E95E72-936A-4C67-9BC3-A3679A025756}" type="presParOf" srcId="{581D9EDC-E4AA-4AD2-893A-61409CE3110E}" destId="{5630E8F5-3770-4F1D-899D-6A77B412372B}" srcOrd="2" destOrd="0" presId="urn:microsoft.com/office/officeart/2005/8/layout/vList4"/>
    <dgm:cxn modelId="{61A77719-5774-4AA6-BDF5-876E579212EB}" type="presParOf" srcId="{44E83B34-6CBE-4B6E-AC9D-999F35FAC25F}" destId="{D8225E53-DD60-4958-8B65-0ECCB33E2649}" srcOrd="1" destOrd="0" presId="urn:microsoft.com/office/officeart/2005/8/layout/vList4"/>
    <dgm:cxn modelId="{81B2CFF6-343C-4CA6-89C0-CAED7C670E86}" type="presParOf" srcId="{44E83B34-6CBE-4B6E-AC9D-999F35FAC25F}" destId="{1940B109-C403-4B00-BAC2-F5A5A02CD21C}" srcOrd="2" destOrd="0" presId="urn:microsoft.com/office/officeart/2005/8/layout/vList4"/>
    <dgm:cxn modelId="{C203C7FC-887D-4E60-AB48-89D74B84DA54}" type="presParOf" srcId="{1940B109-C403-4B00-BAC2-F5A5A02CD21C}" destId="{DCC5573D-12C9-4640-B556-EBA31F6FB626}" srcOrd="0" destOrd="0" presId="urn:microsoft.com/office/officeart/2005/8/layout/vList4"/>
    <dgm:cxn modelId="{0D86CC4D-9833-460A-9F16-A9D0EF0B4CE2}" type="presParOf" srcId="{1940B109-C403-4B00-BAC2-F5A5A02CD21C}" destId="{45A8F55D-8511-49BA-9B43-0072FD1AAE35}" srcOrd="1" destOrd="0" presId="urn:microsoft.com/office/officeart/2005/8/layout/vList4"/>
    <dgm:cxn modelId="{8A58A66C-AC2C-49F3-AE52-C3CDDDC380AB}" type="presParOf" srcId="{1940B109-C403-4B00-BAC2-F5A5A02CD21C}" destId="{E4CB0296-7739-4E19-ADF6-F98E8790966E}" srcOrd="2" destOrd="0" presId="urn:microsoft.com/office/officeart/2005/8/layout/vList4"/>
    <dgm:cxn modelId="{F462B30A-C443-42E8-9115-DCB65D36352E}" type="presParOf" srcId="{44E83B34-6CBE-4B6E-AC9D-999F35FAC25F}" destId="{8118E00A-15D2-4297-B170-42D35D4470ED}" srcOrd="3" destOrd="0" presId="urn:microsoft.com/office/officeart/2005/8/layout/vList4"/>
    <dgm:cxn modelId="{AB1AF861-21AA-4A5C-A8BF-57B104185E21}" type="presParOf" srcId="{44E83B34-6CBE-4B6E-AC9D-999F35FAC25F}" destId="{197C3032-4688-4FA3-8A10-F329E0E84DE4}" srcOrd="4" destOrd="0" presId="urn:microsoft.com/office/officeart/2005/8/layout/vList4"/>
    <dgm:cxn modelId="{2021F491-3BD5-47FA-852D-2A875B37CF3B}" type="presParOf" srcId="{197C3032-4688-4FA3-8A10-F329E0E84DE4}" destId="{7E5AD74B-2DCB-4EB7-AC11-A49A196DC24D}" srcOrd="0" destOrd="0" presId="urn:microsoft.com/office/officeart/2005/8/layout/vList4"/>
    <dgm:cxn modelId="{777E8DC1-6F70-4C85-BF2B-61340D268FD4}" type="presParOf" srcId="{197C3032-4688-4FA3-8A10-F329E0E84DE4}" destId="{0B3D739D-C2AE-4B91-8217-3ACE4BC8CDE1}" srcOrd="1" destOrd="0" presId="urn:microsoft.com/office/officeart/2005/8/layout/vList4"/>
    <dgm:cxn modelId="{B8F53F22-7A7C-4F9B-9DFC-512B834532C2}" type="presParOf" srcId="{197C3032-4688-4FA3-8A10-F329E0E84DE4}" destId="{BF772AA3-3274-4175-BD52-88F5EDFA0A3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6F87BE-DF02-4DFD-9FD6-06744A24420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E9FD043-0537-42A9-9A2F-97CF51AA6DA2}">
      <dgm:prSet phldrT="[ข้อความ]"/>
      <dgm:spPr/>
      <dgm:t>
        <a:bodyPr/>
        <a:lstStyle/>
        <a:p>
          <a:r>
            <a:rPr lang="en-US" dirty="0" smtClean="0"/>
            <a:t>1</a:t>
          </a:r>
          <a:endParaRPr lang="th-TH" dirty="0"/>
        </a:p>
      </dgm:t>
    </dgm:pt>
    <dgm:pt modelId="{9B187FE4-B09C-400B-AE41-61FADDEBBCD5}" type="parTrans" cxnId="{D58CFCDF-2030-4B2A-BFB4-6824373D71BA}">
      <dgm:prSet/>
      <dgm:spPr/>
      <dgm:t>
        <a:bodyPr/>
        <a:lstStyle/>
        <a:p>
          <a:endParaRPr lang="th-TH"/>
        </a:p>
      </dgm:t>
    </dgm:pt>
    <dgm:pt modelId="{400B8B3B-2C7F-4D48-B9CB-1BFC2E7A76EB}" type="sibTrans" cxnId="{D58CFCDF-2030-4B2A-BFB4-6824373D71BA}">
      <dgm:prSet/>
      <dgm:spPr/>
      <dgm:t>
        <a:bodyPr/>
        <a:lstStyle/>
        <a:p>
          <a:endParaRPr lang="th-TH"/>
        </a:p>
      </dgm:t>
    </dgm:pt>
    <dgm:pt modelId="{6F76CEA5-7F70-41A1-8CE1-AB303E072BA5}">
      <dgm:prSet phldrT="[ข้อความ]" custT="1"/>
      <dgm:spPr/>
      <dgm:t>
        <a:bodyPr/>
        <a:lstStyle/>
        <a:p>
          <a:r>
            <a:rPr lang="th-TH" sz="3200" b="1" dirty="0" smtClean="0">
              <a:effectLst/>
              <a:latin typeface="Calibri"/>
              <a:ea typeface="Calibri"/>
              <a:cs typeface="Angsana New"/>
            </a:rPr>
            <a:t>พัฒนาให้เครือข่าย มุ่งสู่ชุมชน เพื่อให้สามารถคัดกรองโรคได้และรักษาอย่างรวดเร็ว</a:t>
          </a:r>
          <a:endParaRPr lang="th-TH" sz="3200" b="1" dirty="0"/>
        </a:p>
      </dgm:t>
    </dgm:pt>
    <dgm:pt modelId="{90A0F070-32A5-4255-8D65-E2AD421DBEEC}" type="parTrans" cxnId="{EAF6A26A-C770-41A7-999C-1A4E83F8D9F8}">
      <dgm:prSet/>
      <dgm:spPr/>
      <dgm:t>
        <a:bodyPr/>
        <a:lstStyle/>
        <a:p>
          <a:endParaRPr lang="th-TH"/>
        </a:p>
      </dgm:t>
    </dgm:pt>
    <dgm:pt modelId="{5C5C6F01-5BA8-4814-BFDB-1156A9E45111}" type="sibTrans" cxnId="{EAF6A26A-C770-41A7-999C-1A4E83F8D9F8}">
      <dgm:prSet/>
      <dgm:spPr/>
      <dgm:t>
        <a:bodyPr/>
        <a:lstStyle/>
        <a:p>
          <a:endParaRPr lang="th-TH"/>
        </a:p>
      </dgm:t>
    </dgm:pt>
    <dgm:pt modelId="{5DCFFDC5-8F66-49B1-8FD6-D8D367B55E78}">
      <dgm:prSet phldrT="[ข้อความ]"/>
      <dgm:spPr/>
      <dgm:t>
        <a:bodyPr/>
        <a:lstStyle/>
        <a:p>
          <a:r>
            <a:rPr lang="en-US" dirty="0" smtClean="0"/>
            <a:t>2</a:t>
          </a:r>
          <a:endParaRPr lang="th-TH" dirty="0"/>
        </a:p>
      </dgm:t>
    </dgm:pt>
    <dgm:pt modelId="{344A35A3-0D54-4F84-8E74-C759278E2642}" type="parTrans" cxnId="{42705020-16E9-465E-8D6E-6B49C058B776}">
      <dgm:prSet/>
      <dgm:spPr/>
      <dgm:t>
        <a:bodyPr/>
        <a:lstStyle/>
        <a:p>
          <a:endParaRPr lang="th-TH"/>
        </a:p>
      </dgm:t>
    </dgm:pt>
    <dgm:pt modelId="{57A533EB-ABCE-4F9F-A0CE-DB632449DB17}" type="sibTrans" cxnId="{42705020-16E9-465E-8D6E-6B49C058B776}">
      <dgm:prSet/>
      <dgm:spPr/>
      <dgm:t>
        <a:bodyPr/>
        <a:lstStyle/>
        <a:p>
          <a:endParaRPr lang="th-TH"/>
        </a:p>
      </dgm:t>
    </dgm:pt>
    <dgm:pt modelId="{0E5FFCB5-E90D-4465-B9A5-B6DD36AB7277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พัฒนาระบบการ ส่งต่อ ติดตามผู้ป่วยที่มีคุณภาพและต่อเนื่อง</a:t>
          </a:r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97DBC537-9017-4B98-BDA9-186122894056}" type="parTrans" cxnId="{FD3263B9-FC6C-4628-819B-C93AA2B4EA7A}">
      <dgm:prSet/>
      <dgm:spPr/>
      <dgm:t>
        <a:bodyPr/>
        <a:lstStyle/>
        <a:p>
          <a:endParaRPr lang="th-TH"/>
        </a:p>
      </dgm:t>
    </dgm:pt>
    <dgm:pt modelId="{0FDA1884-310F-49CC-9597-58AB0A826BEE}" type="sibTrans" cxnId="{FD3263B9-FC6C-4628-819B-C93AA2B4EA7A}">
      <dgm:prSet/>
      <dgm:spPr/>
      <dgm:t>
        <a:bodyPr/>
        <a:lstStyle/>
        <a:p>
          <a:endParaRPr lang="th-TH"/>
        </a:p>
      </dgm:t>
    </dgm:pt>
    <dgm:pt modelId="{2257C289-23B8-4366-819B-40DDC7039EC1}">
      <dgm:prSet phldrT="[ข้อความ]"/>
      <dgm:spPr/>
      <dgm:t>
        <a:bodyPr/>
        <a:lstStyle/>
        <a:p>
          <a:r>
            <a:rPr lang="en-US" dirty="0" smtClean="0"/>
            <a:t>3</a:t>
          </a:r>
          <a:endParaRPr lang="th-TH" dirty="0"/>
        </a:p>
      </dgm:t>
    </dgm:pt>
    <dgm:pt modelId="{9AAAAB06-EFAB-4815-B224-B86AAC00F485}" type="parTrans" cxnId="{858A0A2B-BE82-4232-83B0-A27868EDE3C5}">
      <dgm:prSet/>
      <dgm:spPr/>
      <dgm:t>
        <a:bodyPr/>
        <a:lstStyle/>
        <a:p>
          <a:endParaRPr lang="th-TH"/>
        </a:p>
      </dgm:t>
    </dgm:pt>
    <dgm:pt modelId="{DA63E252-6F63-4F17-9423-F61B4667DAF7}" type="sibTrans" cxnId="{858A0A2B-BE82-4232-83B0-A27868EDE3C5}">
      <dgm:prSet/>
      <dgm:spPr/>
      <dgm:t>
        <a:bodyPr/>
        <a:lstStyle/>
        <a:p>
          <a:endParaRPr lang="th-TH"/>
        </a:p>
      </dgm:t>
    </dgm:pt>
    <dgm:pt modelId="{B00A2CD0-47F1-460E-BE3E-E60C574736B9}">
      <dgm:prSet phldrT="[ข้อความ]" custT="1"/>
      <dgm:spPr/>
      <dgm:t>
        <a:bodyPr/>
        <a:lstStyle/>
        <a:p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พัฒนารูปแบบการดูแลและแนวทางปฏิบัติของผู้ป่วย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HIV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/</a:t>
          </a:r>
          <a:r>
            <a:rPr lang="en-US" sz="3200" b="1" dirty="0" smtClean="0">
              <a:latin typeface="Angsana New" pitchFamily="18" charset="-34"/>
              <a:cs typeface="Angsana New" pitchFamily="18" charset="-34"/>
            </a:rPr>
            <a:t>TB</a:t>
          </a:r>
          <a:r>
            <a:rPr lang="th-TH" sz="3200" b="1" dirty="0" smtClean="0">
              <a:latin typeface="Angsana New" pitchFamily="18" charset="-34"/>
              <a:cs typeface="Angsana New" pitchFamily="18" charset="-34"/>
            </a:rPr>
            <a:t>ที่ทันสมัยและชัดเจน</a:t>
          </a:r>
          <a:endParaRPr lang="th-TH" sz="3200" b="1" dirty="0">
            <a:latin typeface="Angsana New" pitchFamily="18" charset="-34"/>
            <a:cs typeface="Angsana New" pitchFamily="18" charset="-34"/>
          </a:endParaRPr>
        </a:p>
      </dgm:t>
    </dgm:pt>
    <dgm:pt modelId="{482B6919-7EC2-4740-9C8C-C16A5F558C7E}" type="parTrans" cxnId="{6A639D25-B9DE-4C4D-A7E1-5724E9DC30D0}">
      <dgm:prSet/>
      <dgm:spPr/>
      <dgm:t>
        <a:bodyPr/>
        <a:lstStyle/>
        <a:p>
          <a:endParaRPr lang="th-TH"/>
        </a:p>
      </dgm:t>
    </dgm:pt>
    <dgm:pt modelId="{C9FB4930-BEE4-44E3-A7D1-E339705FC744}" type="sibTrans" cxnId="{6A639D25-B9DE-4C4D-A7E1-5724E9DC30D0}">
      <dgm:prSet/>
      <dgm:spPr/>
      <dgm:t>
        <a:bodyPr/>
        <a:lstStyle/>
        <a:p>
          <a:endParaRPr lang="th-TH"/>
        </a:p>
      </dgm:t>
    </dgm:pt>
    <dgm:pt modelId="{84E824AB-82D1-41D1-923F-23B7AF11DCFB}" type="pres">
      <dgm:prSet presAssocID="{106F87BE-DF02-4DFD-9FD6-06744A2442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E923772-B7BC-45DF-84E9-36085BEC0993}" type="pres">
      <dgm:prSet presAssocID="{8E9FD043-0537-42A9-9A2F-97CF51AA6DA2}" presName="composite" presStyleCnt="0"/>
      <dgm:spPr/>
    </dgm:pt>
    <dgm:pt modelId="{EBB05D1E-134C-490F-948A-5524E7D37C1C}" type="pres">
      <dgm:prSet presAssocID="{8E9FD043-0537-42A9-9A2F-97CF51AA6D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CD5E29F-DC05-460F-B93B-07FBFEF4C107}" type="pres">
      <dgm:prSet presAssocID="{8E9FD043-0537-42A9-9A2F-97CF51AA6DA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509721-6A35-4615-A4FD-2B7D4B953331}" type="pres">
      <dgm:prSet presAssocID="{400B8B3B-2C7F-4D48-B9CB-1BFC2E7A76EB}" presName="sp" presStyleCnt="0"/>
      <dgm:spPr/>
    </dgm:pt>
    <dgm:pt modelId="{C37D3F3F-1128-403B-A205-FB7906B83DDF}" type="pres">
      <dgm:prSet presAssocID="{5DCFFDC5-8F66-49B1-8FD6-D8D367B55E78}" presName="composite" presStyleCnt="0"/>
      <dgm:spPr/>
    </dgm:pt>
    <dgm:pt modelId="{EEFB9C21-0A14-4586-B995-B287BFE8D95E}" type="pres">
      <dgm:prSet presAssocID="{5DCFFDC5-8F66-49B1-8FD6-D8D367B55E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58B7BA-C806-42EE-98B6-CCC0982108CD}" type="pres">
      <dgm:prSet presAssocID="{5DCFFDC5-8F66-49B1-8FD6-D8D367B55E78}" presName="descendantText" presStyleLbl="alignAcc1" presStyleIdx="1" presStyleCnt="3" custLinFactNeighborY="485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4DA382-4204-47C3-80B1-C8647B5B47B7}" type="pres">
      <dgm:prSet presAssocID="{57A533EB-ABCE-4F9F-A0CE-DB632449DB17}" presName="sp" presStyleCnt="0"/>
      <dgm:spPr/>
    </dgm:pt>
    <dgm:pt modelId="{34F95B2D-4561-4867-AD3A-BD580BB0C6CF}" type="pres">
      <dgm:prSet presAssocID="{2257C289-23B8-4366-819B-40DDC7039EC1}" presName="composite" presStyleCnt="0"/>
      <dgm:spPr/>
    </dgm:pt>
    <dgm:pt modelId="{C3712F1F-3BEF-4FFF-8289-80369EFF87F1}" type="pres">
      <dgm:prSet presAssocID="{2257C289-23B8-4366-819B-40DDC7039EC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624D1F-E3CC-44DD-8299-53101D9AEB6B}" type="pres">
      <dgm:prSet presAssocID="{2257C289-23B8-4366-819B-40DDC7039EC1}" presName="descendantText" presStyleLbl="alignAcc1" presStyleIdx="2" presStyleCnt="3" custLinFactNeighborY="1527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327E1B8-7251-4F8A-932A-FBA0515B3B7D}" type="presOf" srcId="{5DCFFDC5-8F66-49B1-8FD6-D8D367B55E78}" destId="{EEFB9C21-0A14-4586-B995-B287BFE8D95E}" srcOrd="0" destOrd="0" presId="urn:microsoft.com/office/officeart/2005/8/layout/chevron2"/>
    <dgm:cxn modelId="{6A639D25-B9DE-4C4D-A7E1-5724E9DC30D0}" srcId="{2257C289-23B8-4366-819B-40DDC7039EC1}" destId="{B00A2CD0-47F1-460E-BE3E-E60C574736B9}" srcOrd="0" destOrd="0" parTransId="{482B6919-7EC2-4740-9C8C-C16A5F558C7E}" sibTransId="{C9FB4930-BEE4-44E3-A7D1-E339705FC744}"/>
    <dgm:cxn modelId="{99A60ED0-63A9-4ADB-ADAC-8FAA22B61A56}" type="presOf" srcId="{0E5FFCB5-E90D-4465-B9A5-B6DD36AB7277}" destId="{5D58B7BA-C806-42EE-98B6-CCC0982108CD}" srcOrd="0" destOrd="0" presId="urn:microsoft.com/office/officeart/2005/8/layout/chevron2"/>
    <dgm:cxn modelId="{42705020-16E9-465E-8D6E-6B49C058B776}" srcId="{106F87BE-DF02-4DFD-9FD6-06744A244204}" destId="{5DCFFDC5-8F66-49B1-8FD6-D8D367B55E78}" srcOrd="1" destOrd="0" parTransId="{344A35A3-0D54-4F84-8E74-C759278E2642}" sibTransId="{57A533EB-ABCE-4F9F-A0CE-DB632449DB17}"/>
    <dgm:cxn modelId="{B604FEC1-50F7-414D-BDF5-97E51022A07E}" type="presOf" srcId="{106F87BE-DF02-4DFD-9FD6-06744A244204}" destId="{84E824AB-82D1-41D1-923F-23B7AF11DCFB}" srcOrd="0" destOrd="0" presId="urn:microsoft.com/office/officeart/2005/8/layout/chevron2"/>
    <dgm:cxn modelId="{EAF6A26A-C770-41A7-999C-1A4E83F8D9F8}" srcId="{8E9FD043-0537-42A9-9A2F-97CF51AA6DA2}" destId="{6F76CEA5-7F70-41A1-8CE1-AB303E072BA5}" srcOrd="0" destOrd="0" parTransId="{90A0F070-32A5-4255-8D65-E2AD421DBEEC}" sibTransId="{5C5C6F01-5BA8-4814-BFDB-1156A9E45111}"/>
    <dgm:cxn modelId="{FD3263B9-FC6C-4628-819B-C93AA2B4EA7A}" srcId="{5DCFFDC5-8F66-49B1-8FD6-D8D367B55E78}" destId="{0E5FFCB5-E90D-4465-B9A5-B6DD36AB7277}" srcOrd="0" destOrd="0" parTransId="{97DBC537-9017-4B98-BDA9-186122894056}" sibTransId="{0FDA1884-310F-49CC-9597-58AB0A826BEE}"/>
    <dgm:cxn modelId="{F3D216AB-CC2C-4914-9F47-AFF033220CC5}" type="presOf" srcId="{2257C289-23B8-4366-819B-40DDC7039EC1}" destId="{C3712F1F-3BEF-4FFF-8289-80369EFF87F1}" srcOrd="0" destOrd="0" presId="urn:microsoft.com/office/officeart/2005/8/layout/chevron2"/>
    <dgm:cxn modelId="{6ABC3BC2-AC94-47C3-8BB5-8D010CED4C40}" type="presOf" srcId="{8E9FD043-0537-42A9-9A2F-97CF51AA6DA2}" destId="{EBB05D1E-134C-490F-948A-5524E7D37C1C}" srcOrd="0" destOrd="0" presId="urn:microsoft.com/office/officeart/2005/8/layout/chevron2"/>
    <dgm:cxn modelId="{858A0A2B-BE82-4232-83B0-A27868EDE3C5}" srcId="{106F87BE-DF02-4DFD-9FD6-06744A244204}" destId="{2257C289-23B8-4366-819B-40DDC7039EC1}" srcOrd="2" destOrd="0" parTransId="{9AAAAB06-EFAB-4815-B224-B86AAC00F485}" sibTransId="{DA63E252-6F63-4F17-9423-F61B4667DAF7}"/>
    <dgm:cxn modelId="{5C61B58C-50A6-4352-A20B-F99987A7FA20}" type="presOf" srcId="{B00A2CD0-47F1-460E-BE3E-E60C574736B9}" destId="{21624D1F-E3CC-44DD-8299-53101D9AEB6B}" srcOrd="0" destOrd="0" presId="urn:microsoft.com/office/officeart/2005/8/layout/chevron2"/>
    <dgm:cxn modelId="{D58CFCDF-2030-4B2A-BFB4-6824373D71BA}" srcId="{106F87BE-DF02-4DFD-9FD6-06744A244204}" destId="{8E9FD043-0537-42A9-9A2F-97CF51AA6DA2}" srcOrd="0" destOrd="0" parTransId="{9B187FE4-B09C-400B-AE41-61FADDEBBCD5}" sibTransId="{400B8B3B-2C7F-4D48-B9CB-1BFC2E7A76EB}"/>
    <dgm:cxn modelId="{AAFEABFB-6E2B-4CE6-AC84-C15FE48E8D14}" type="presOf" srcId="{6F76CEA5-7F70-41A1-8CE1-AB303E072BA5}" destId="{DCD5E29F-DC05-460F-B93B-07FBFEF4C107}" srcOrd="0" destOrd="0" presId="urn:microsoft.com/office/officeart/2005/8/layout/chevron2"/>
    <dgm:cxn modelId="{0F18CA70-67C1-4DEC-B08A-A19EC716129A}" type="presParOf" srcId="{84E824AB-82D1-41D1-923F-23B7AF11DCFB}" destId="{CE923772-B7BC-45DF-84E9-36085BEC0993}" srcOrd="0" destOrd="0" presId="urn:microsoft.com/office/officeart/2005/8/layout/chevron2"/>
    <dgm:cxn modelId="{1463D93A-2721-4CBE-A031-87F5B20A40AA}" type="presParOf" srcId="{CE923772-B7BC-45DF-84E9-36085BEC0993}" destId="{EBB05D1E-134C-490F-948A-5524E7D37C1C}" srcOrd="0" destOrd="0" presId="urn:microsoft.com/office/officeart/2005/8/layout/chevron2"/>
    <dgm:cxn modelId="{32AC70C8-9AD5-48B2-BC1C-10D04F35E024}" type="presParOf" srcId="{CE923772-B7BC-45DF-84E9-36085BEC0993}" destId="{DCD5E29F-DC05-460F-B93B-07FBFEF4C107}" srcOrd="1" destOrd="0" presId="urn:microsoft.com/office/officeart/2005/8/layout/chevron2"/>
    <dgm:cxn modelId="{D98C8155-37DA-458E-8C34-1CEBE3BD3399}" type="presParOf" srcId="{84E824AB-82D1-41D1-923F-23B7AF11DCFB}" destId="{04509721-6A35-4615-A4FD-2B7D4B953331}" srcOrd="1" destOrd="0" presId="urn:microsoft.com/office/officeart/2005/8/layout/chevron2"/>
    <dgm:cxn modelId="{F152BCC7-331A-476E-838E-2CB4F2332C3A}" type="presParOf" srcId="{84E824AB-82D1-41D1-923F-23B7AF11DCFB}" destId="{C37D3F3F-1128-403B-A205-FB7906B83DDF}" srcOrd="2" destOrd="0" presId="urn:microsoft.com/office/officeart/2005/8/layout/chevron2"/>
    <dgm:cxn modelId="{81E1363E-DF12-40D2-8086-003F66CF1D81}" type="presParOf" srcId="{C37D3F3F-1128-403B-A205-FB7906B83DDF}" destId="{EEFB9C21-0A14-4586-B995-B287BFE8D95E}" srcOrd="0" destOrd="0" presId="urn:microsoft.com/office/officeart/2005/8/layout/chevron2"/>
    <dgm:cxn modelId="{DCAFF1B2-9992-4266-842C-E6376E0DD350}" type="presParOf" srcId="{C37D3F3F-1128-403B-A205-FB7906B83DDF}" destId="{5D58B7BA-C806-42EE-98B6-CCC0982108CD}" srcOrd="1" destOrd="0" presId="urn:microsoft.com/office/officeart/2005/8/layout/chevron2"/>
    <dgm:cxn modelId="{1171D973-777A-44A9-B63C-FBD0B744994D}" type="presParOf" srcId="{84E824AB-82D1-41D1-923F-23B7AF11DCFB}" destId="{5C4DA382-4204-47C3-80B1-C8647B5B47B7}" srcOrd="3" destOrd="0" presId="urn:microsoft.com/office/officeart/2005/8/layout/chevron2"/>
    <dgm:cxn modelId="{16024607-ECCF-4C7E-8433-8DC531B24AD3}" type="presParOf" srcId="{84E824AB-82D1-41D1-923F-23B7AF11DCFB}" destId="{34F95B2D-4561-4867-AD3A-BD580BB0C6CF}" srcOrd="4" destOrd="0" presId="urn:microsoft.com/office/officeart/2005/8/layout/chevron2"/>
    <dgm:cxn modelId="{C0B22302-3B3F-4C7F-9C9C-135732FE7D6C}" type="presParOf" srcId="{34F95B2D-4561-4867-AD3A-BD580BB0C6CF}" destId="{C3712F1F-3BEF-4FFF-8289-80369EFF87F1}" srcOrd="0" destOrd="0" presId="urn:microsoft.com/office/officeart/2005/8/layout/chevron2"/>
    <dgm:cxn modelId="{52A489CF-A037-484B-B0AF-42500F435A95}" type="presParOf" srcId="{34F95B2D-4561-4867-AD3A-BD580BB0C6CF}" destId="{21624D1F-E3CC-44DD-8299-53101D9AEB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16F49-15E8-43DD-8AD9-735D4CF8D353}">
      <dsp:nvSpPr>
        <dsp:cNvPr id="0" name=""/>
        <dsp:cNvSpPr/>
      </dsp:nvSpPr>
      <dsp:spPr>
        <a:xfrm rot="16200000">
          <a:off x="-1122319" y="1123379"/>
          <a:ext cx="50038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kern="1200" dirty="0" smtClean="0">
              <a:latin typeface="Angsana New" pitchFamily="18" charset="-34"/>
              <a:cs typeface="Angsana New" pitchFamily="18" charset="-34"/>
            </a:rPr>
            <a:t>เป็นเชื้อฉวยโอกาสที่พบบ่อยในผู้ติดเชื้อ</a:t>
          </a:r>
          <a:r>
            <a:rPr lang="en-US" sz="2800" b="1" kern="1200" dirty="0" smtClean="0">
              <a:latin typeface="Angsana New" pitchFamily="18" charset="-34"/>
              <a:cs typeface="Angsana New" pitchFamily="18" charset="-34"/>
            </a:rPr>
            <a:t>HIV </a:t>
          </a:r>
          <a:endParaRPr lang="th-TH" sz="2800" b="1" kern="1200" dirty="0">
            <a:latin typeface="Angsana New" pitchFamily="18" charset="-34"/>
            <a:cs typeface="Angsana New" pitchFamily="18" charset="-34"/>
          </a:endParaRPr>
        </a:p>
      </dsp:txBody>
      <dsp:txXfrm rot="5400000">
        <a:off x="1060" y="1000760"/>
        <a:ext cx="2757041" cy="3002280"/>
      </dsp:txXfrm>
    </dsp:sp>
    <dsp:sp modelId="{FB09F496-79DC-44F3-BA69-0D7A98A670F1}">
      <dsp:nvSpPr>
        <dsp:cNvPr id="0" name=""/>
        <dsp:cNvSpPr/>
      </dsp:nvSpPr>
      <dsp:spPr>
        <a:xfrm rot="16200000">
          <a:off x="4806379" y="1123379"/>
          <a:ext cx="5003800" cy="2757041"/>
        </a:xfrm>
        <a:prstGeom prst="flowChartManualOperation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สถิติ รพ.พบผู้ติดเชื้อ</a:t>
          </a:r>
          <a:r>
            <a:rPr lang="en-US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</a:t>
          </a:r>
          <a:r>
            <a:rPr lang="th-TH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/</a:t>
          </a:r>
          <a:r>
            <a:rPr lang="en-US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เพิ่มขึ้นทุกๆปีและพบผู้ป่วยที่ติดเชื้อ</a:t>
          </a:r>
          <a:r>
            <a:rPr lang="en-US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</a:t>
          </a:r>
          <a:r>
            <a:rPr lang="th-TH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เสียชีวิตด้วย </a:t>
          </a:r>
          <a:r>
            <a:rPr lang="en-US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TB </a:t>
          </a:r>
          <a:r>
            <a:rPr lang="th-TH" sz="28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มากที่สุด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600" kern="1200" dirty="0">
            <a:solidFill>
              <a:schemeClr val="tx1"/>
            </a:solidFill>
          </a:endParaRPr>
        </a:p>
      </dsp:txBody>
      <dsp:txXfrm rot="5400000">
        <a:off x="5929758" y="1000760"/>
        <a:ext cx="2757041" cy="3002280"/>
      </dsp:txXfrm>
    </dsp:sp>
    <dsp:sp modelId="{0F65A90C-36EF-4724-B409-08A14753745B}">
      <dsp:nvSpPr>
        <dsp:cNvPr id="0" name=""/>
        <dsp:cNvSpPr/>
      </dsp:nvSpPr>
      <dsp:spPr>
        <a:xfrm rot="16200000">
          <a:off x="1834579" y="1123379"/>
          <a:ext cx="5003800" cy="2757041"/>
        </a:xfrm>
        <a:prstGeom prst="flowChartManualOperation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695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เมื่อเป็นสองโรคในคนๆเดียว ปัญหาต่างๆย่อมตามมาเพิ่มทวีคูณ ( ร่างกาย จิตใจ  อารมณ์ สังคม และเศรษฐกิจ เป็นต้น )  ส่งผลต่อความไม่สม่ำเสมอในการรับประทานยา </a:t>
          </a:r>
          <a:endParaRPr lang="th-TH" sz="2600" kern="1200" dirty="0">
            <a:solidFill>
              <a:schemeClr val="tx1"/>
            </a:solidFill>
          </a:endParaRPr>
        </a:p>
      </dsp:txBody>
      <dsp:txXfrm rot="5400000">
        <a:off x="2957958" y="1000760"/>
        <a:ext cx="2757041" cy="3002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6CBCA-7E77-4285-845C-930CB0C9D3A4}">
      <dsp:nvSpPr>
        <dsp:cNvPr id="0" name=""/>
        <dsp:cNvSpPr/>
      </dsp:nvSpPr>
      <dsp:spPr>
        <a:xfrm>
          <a:off x="7" y="16268"/>
          <a:ext cx="8762984" cy="2420148"/>
        </a:xfrm>
        <a:prstGeom prst="chevron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1.  </a:t>
          </a:r>
          <a:r>
            <a:rPr lang="th-TH" sz="32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วิเคราะห์หาสาเหตุปัญหา  ร่วมกับทีมสุขภาพ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และพัฒนาระบบบริการที่มีคุณภาพ</a:t>
          </a:r>
          <a:endParaRPr lang="th-TH" sz="3200" b="1" kern="1200" dirty="0">
            <a:solidFill>
              <a:sysClr val="window" lastClr="FFFFFF"/>
            </a:solidFill>
            <a:latin typeface="Angsana New" pitchFamily="18" charset="-34"/>
            <a:ea typeface="+mn-ea"/>
            <a:cs typeface="Angsana New" pitchFamily="18" charset="-34"/>
          </a:endParaRPr>
        </a:p>
      </dsp:txBody>
      <dsp:txXfrm>
        <a:off x="1210081" y="16268"/>
        <a:ext cx="6342836" cy="2420148"/>
      </dsp:txXfrm>
    </dsp:sp>
    <dsp:sp modelId="{444DFF72-585D-49AB-84DE-B6159DD8BE46}">
      <dsp:nvSpPr>
        <dsp:cNvPr id="0" name=""/>
        <dsp:cNvSpPr/>
      </dsp:nvSpPr>
      <dsp:spPr>
        <a:xfrm>
          <a:off x="7" y="3084105"/>
          <a:ext cx="8762984" cy="2478493"/>
        </a:xfrm>
        <a:prstGeom prst="chevron">
          <a:avLst/>
        </a:prstGeo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2.  </a:t>
          </a:r>
          <a:r>
            <a:rPr lang="th-TH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คัดกรอง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ผู้ป่วย </a:t>
          </a:r>
          <a:r>
            <a:rPr lang="en-US" sz="30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โดยการคัดกรอง </a:t>
          </a:r>
          <a:r>
            <a:rPr lang="en-US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TB in HIV </a:t>
          </a:r>
          <a:r>
            <a:rPr lang="th-TH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และ</a:t>
          </a:r>
          <a:r>
            <a:rPr lang="en-US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 HIV in TB</a:t>
          </a:r>
          <a:r>
            <a:rPr lang="th-TH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อย่างจริงจัง </a:t>
          </a:r>
          <a:r>
            <a:rPr lang="th-TH" sz="3000" b="1" kern="1200" dirty="0" smtClean="0">
              <a:solidFill>
                <a:srgbClr val="000000"/>
              </a:solidFill>
              <a:effectLst/>
              <a:latin typeface="Angsana New" pitchFamily="18" charset="-34"/>
              <a:ea typeface="+mn-ea"/>
              <a:cs typeface="Angsana New" pitchFamily="18" charset="-34"/>
            </a:rPr>
            <a:t>ตาม</a:t>
          </a:r>
          <a:r>
            <a:rPr lang="en-US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Standard order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 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เมื่อดำเนินการ    คัดกรองผู้ป่วย </a:t>
          </a:r>
          <a:r>
            <a:rPr lang="en-US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TB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หรือ ผู้ติดเชื้อ</a:t>
          </a:r>
          <a:r>
            <a:rPr lang="en-US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HIV </a:t>
          </a:r>
          <a:r>
            <a:rPr lang="th-TH" sz="30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ได้แล้ว นำผู้ป่วย</a:t>
          </a:r>
          <a:r>
            <a:rPr lang="th-TH" sz="3000" b="1" kern="1200" dirty="0" smtClean="0">
              <a:solidFill>
                <a:srgbClr val="000000"/>
              </a:solidFill>
              <a:effectLst/>
              <a:ea typeface="+mn-ea"/>
              <a:cs typeface="Angsana New"/>
            </a:rPr>
            <a:t>เข้าสู่ระบบการรักษาโดยเร็ว  เพื่อลดอัตราตายที่จะเกิดขึ้น</a:t>
          </a:r>
          <a:endParaRPr lang="th-TH" sz="3000" b="1" kern="1200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sp:txBody>
      <dsp:txXfrm>
        <a:off x="1239254" y="3084105"/>
        <a:ext cx="6284491" cy="24784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5EEC5-023B-411D-AE13-440B410E349E}">
      <dsp:nvSpPr>
        <dsp:cNvPr id="0" name=""/>
        <dsp:cNvSpPr/>
      </dsp:nvSpPr>
      <dsp:spPr>
        <a:xfrm>
          <a:off x="8" y="2479810"/>
          <a:ext cx="8991583" cy="2015990"/>
        </a:xfrm>
        <a:prstGeom prst="chevron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4</a:t>
          </a:r>
          <a:r>
            <a:rPr lang="th-TH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.  ศึกษาและนำหลักฐานเชิงประจักษ์มาใช้เป็นแนวทางในการดูแลและส่งเสริมการรับประทานยา ในในผู้ป่วย</a:t>
          </a:r>
          <a:r>
            <a:rPr lang="en-US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en-US" sz="32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</a:t>
          </a:r>
          <a:endParaRPr lang="th-TH" sz="3200" b="1" kern="1200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sp:txBody>
      <dsp:txXfrm>
        <a:off x="1008003" y="2479810"/>
        <a:ext cx="6975593" cy="2015990"/>
      </dsp:txXfrm>
    </dsp:sp>
    <dsp:sp modelId="{9418A3B3-ED9E-492D-B5FA-867142FEA362}">
      <dsp:nvSpPr>
        <dsp:cNvPr id="0" name=""/>
        <dsp:cNvSpPr/>
      </dsp:nvSpPr>
      <dsp:spPr>
        <a:xfrm>
          <a:off x="8" y="76217"/>
          <a:ext cx="8991583" cy="1794050"/>
        </a:xfrm>
        <a:prstGeom prst="chevron">
          <a:avLst/>
        </a:prstGeo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3.  จัดทำแนวทางปฏิบัติที่ชัดเจนในการดูแลผู้ป่วย</a:t>
          </a:r>
          <a:r>
            <a:rPr lang="en-US" sz="3200" b="1" kern="1200" dirty="0" smtClean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rPr>
            <a:t> </a:t>
          </a:r>
          <a:r>
            <a:rPr lang="en-US" sz="3200" b="1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HIV/TB</a:t>
          </a:r>
          <a:endParaRPr lang="th-TH" sz="3200" b="1" kern="1200" dirty="0" smtClean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b="1" kern="1200" dirty="0">
            <a:solidFill>
              <a:schemeClr val="tx1"/>
            </a:solidFill>
            <a:latin typeface="Angsana New" pitchFamily="18" charset="-34"/>
            <a:ea typeface="+mn-ea"/>
            <a:cs typeface="Angsana New" pitchFamily="18" charset="-34"/>
          </a:endParaRPr>
        </a:p>
      </dsp:txBody>
      <dsp:txXfrm>
        <a:off x="897033" y="76217"/>
        <a:ext cx="7197533" cy="1794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E5AC-4FC9-4E32-A994-829408F05F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DCF92-F700-4C14-816B-16C71FB240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16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04DB-D6D3-4436-83C7-57D855F6A8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43C5-DE86-4542-8DF5-D22D9330B6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1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D33A-3672-4C3B-8BF0-F0F6AC62569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55DED-6A03-44D6-9938-AA595FF6D7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19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46AD-79C4-46FD-8B9B-71ACF6190A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851F-6B13-4C47-B94E-59665603AB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6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D18C-568A-46B1-8E34-FC2EA87F93F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4152-983D-44F4-9F57-B14F89963D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50E4-0657-482C-A4D8-EE72894578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DDCF-3327-4FAE-A7B7-6C9D653715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17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FE0B-A042-4FF9-8D9D-D1CA77ECC3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C3172-399C-48DF-97D2-545A37F6BE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74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EE4B8-079B-4D0C-9050-2B05AC59E9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6ABA-6C3C-431C-82D6-70DB31B24C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0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5B47-46AE-484E-A077-FC551082DF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B757-20A7-4EF7-9607-83BB260061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64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029A-97CF-4DCC-8E69-F9E76990E5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8B5A-080C-4240-84BF-1C1F75409A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32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3F80-8E68-4682-88A2-ABD4E32D7C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B8C6-4FA6-4476-9A7E-B2C26C67F0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1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9262D4-9E05-4651-9AE3-DC7D863A03D1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5AF0C5-3F95-4A2F-81BF-C5301D5171F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A94B14-B00C-40E5-8EDE-535EB2ADB3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117B3-5AEA-4196-A3D9-CFB7DAD583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4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05000" y="2438400"/>
            <a:ext cx="6858000" cy="882119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เป็นโรงพยาบาลศูนย์  ขนาด 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701 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เตียง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86200" y="0"/>
            <a:ext cx="5257798" cy="2209800"/>
          </a:xfrm>
        </p:spPr>
        <p:txBody>
          <a:bodyPr/>
          <a:lstStyle/>
          <a:p>
            <a:pPr marL="182880" indent="0" algn="ctr">
              <a:buNone/>
            </a:pPr>
            <a:r>
              <a:rPr lang="th-TH" sz="6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6000" dirty="0" smtClean="0">
                <a:latin typeface="Angsana New" pitchFamily="18" charset="-34"/>
                <a:cs typeface="Angsana New" pitchFamily="18" charset="-34"/>
              </a:rPr>
              <a:t> โรงพยาบาลมหาราชนครศรีธรรมราช</a:t>
            </a:r>
            <a:endParaRPr lang="th-TH" sz="60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09"/>
            <a:ext cx="4114800" cy="2108791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/>
        </p:nvSpPr>
        <p:spPr bwMode="auto">
          <a:xfrm>
            <a:off x="1371600" y="3276600"/>
            <a:ext cx="8020050" cy="3352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ngsana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ชื่อ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ผู้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ติดต่อ</a:t>
            </a:r>
            <a:r>
              <a:rPr lang="th-TH" b="1" dirty="0">
                <a:solidFill>
                  <a:sysClr val="windowText" lastClr="000000"/>
                </a:solidFill>
                <a:latin typeface="Calibri"/>
                <a:cs typeface="Angsana New"/>
              </a:rPr>
              <a:t> </a:t>
            </a:r>
            <a:r>
              <a:rPr lang="th-TH" b="1" dirty="0" smtClean="0">
                <a:solidFill>
                  <a:sysClr val="windowText" lastClr="000000"/>
                </a:solidFill>
                <a:latin typeface="Calibri"/>
                <a:cs typeface="Angsana New"/>
              </a:rPr>
              <a:t>    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นางสาววิชรา  เสวกพรหม  พยาบาลวิชาชีพชำนาญการ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กลุ่มงาน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		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หอผู้ป่วยอายุรก</a:t>
            </a:r>
            <a:r>
              <a:rPr kumimoji="0" lang="th-TH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รรม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6 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gsana New" pitchFamily="18" charset="-34"/>
                <a:cs typeface="Angsana New" pitchFamily="18" charset="-34"/>
              </a:rPr>
              <a:t> กลุ่มการพยาบาล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โทรศัพท์</a:t>
            </a: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	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             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095-365-1930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อี</a:t>
            </a:r>
            <a:r>
              <a:rPr kumimoji="0" lang="th-TH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เมล</a:t>
            </a:r>
            <a:r>
              <a:rPr kumimoji="0" lang="th-TH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ngsana New"/>
              </a:rPr>
              <a:t>		</a:t>
            </a: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lookpaeun26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@gmail.com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7" name="รูปภาพ 6" descr="untitled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3600"/>
            <a:ext cx="1371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512511" cy="914400"/>
          </a:xfrm>
        </p:spPr>
        <p:txBody>
          <a:bodyPr/>
          <a:lstStyle/>
          <a:p>
            <a:pPr marL="0" indent="0" algn="ctr">
              <a:buNone/>
            </a:pPr>
            <a:r>
              <a:rPr lang="th-TH" sz="4800" dirty="0">
                <a:solidFill>
                  <a:prstClr val="black"/>
                </a:solidFill>
                <a:effectLst/>
                <a:latin typeface="Calibri"/>
                <a:cs typeface="Angsana New"/>
              </a:rPr>
              <a:t>บริบท / ภาพรวม / สภาพปัญหา</a:t>
            </a:r>
            <a:endParaRPr lang="th-TH" sz="4800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231968921"/>
              </p:ext>
            </p:extLst>
          </p:nvPr>
        </p:nvGraphicFramePr>
        <p:xfrm>
          <a:off x="228600" y="1397000"/>
          <a:ext cx="86868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3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512511" cy="914400"/>
          </a:xfrm>
        </p:spPr>
        <p:txBody>
          <a:bodyPr/>
          <a:lstStyle/>
          <a:p>
            <a:pPr marL="0" indent="0" algn="ctr">
              <a:buNone/>
            </a:pPr>
            <a:r>
              <a:rPr lang="th-TH" sz="4800" dirty="0">
                <a:solidFill>
                  <a:prstClr val="black"/>
                </a:solidFill>
                <a:effectLst/>
                <a:latin typeface="Calibri"/>
                <a:cs typeface="Angsana New"/>
              </a:rPr>
              <a:t>บริบท / ภาพรวม / สภาพปัญหา</a:t>
            </a:r>
            <a:endParaRPr lang="th-TH" sz="4800" dirty="0"/>
          </a:p>
        </p:txBody>
      </p:sp>
      <p:sp>
        <p:nvSpPr>
          <p:cNvPr id="5" name="สี่เหลี่ยมมุมเว้า 4"/>
          <p:cNvSpPr/>
          <p:nvPr/>
        </p:nvSpPr>
        <p:spPr>
          <a:xfrm>
            <a:off x="-4763" y="914400"/>
            <a:ext cx="4500563" cy="2971800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ด้านตัวผู้ป่วย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ขาดความรู้  </a:t>
            </a:r>
            <a:r>
              <a:rPr kumimoji="0" lang="en-US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&amp; </a:t>
            </a: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ความเข้าใจที่ถูกต้อง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ท้อแท้ รู้สึกหมดคุณค่า ขาดแรงจูงใจ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ขาดความตระหนัก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ขาดวินัยในการรับประทนยา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ขาดความมั่นใจ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th-TH" sz="2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th-TH" sz="2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6" name="สี่เหลี่ยมมุมเว้า 5"/>
          <p:cNvSpPr/>
          <p:nvPr/>
        </p:nvSpPr>
        <p:spPr>
          <a:xfrm>
            <a:off x="4500562" y="990600"/>
            <a:ext cx="4643439" cy="2895600"/>
          </a:xfrm>
          <a:prstGeom prst="plaque">
            <a:avLst/>
          </a:prstGeom>
          <a:solidFill>
            <a:srgbClr val="94C600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 ด้านการ</a:t>
            </a:r>
            <a:r>
              <a:rPr kumimoji="0" lang="th-TH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รักษา</a:t>
            </a: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จำนวนเม็ดยาที่มากขึ้น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อาการข้างเคียงจากยา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7" name="สี่เหลี่ยมมุมเว้า 6"/>
          <p:cNvSpPr/>
          <p:nvPr/>
        </p:nvSpPr>
        <p:spPr>
          <a:xfrm>
            <a:off x="4495800" y="3886200"/>
            <a:ext cx="4643439" cy="2929872"/>
          </a:xfrm>
          <a:prstGeom prst="plaque">
            <a:avLst/>
          </a:prstGeom>
          <a:solidFill>
            <a:srgbClr val="FDC5F2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ด้านอื่นๆ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การคมนาคมไม่สะดวก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8" name="สี่เหลี่ยมมุมเว้า 7"/>
          <p:cNvSpPr/>
          <p:nvPr/>
        </p:nvSpPr>
        <p:spPr>
          <a:xfrm>
            <a:off x="-4763" y="3886200"/>
            <a:ext cx="4500563" cy="2928609"/>
          </a:xfrm>
          <a:prstGeom prst="plaque">
            <a:avLst/>
          </a:prstGeom>
          <a:solidFill>
            <a:srgbClr val="909465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ด้านระบบบริการ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ขาดการส่งเสริมสนับสนุนให้กำลังใจจาก </a:t>
            </a:r>
            <a:r>
              <a:rPr kumimoji="0" lang="th-TH" sz="3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จนท</a:t>
            </a:r>
            <a:r>
              <a:rPr kumimoji="0" lang="th-TH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.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/>
            </a:endParaRPr>
          </a:p>
        </p:txBody>
      </p:sp>
      <p:sp>
        <p:nvSpPr>
          <p:cNvPr id="9" name="ดาว 6 แฉก 8"/>
          <p:cNvSpPr/>
          <p:nvPr/>
        </p:nvSpPr>
        <p:spPr>
          <a:xfrm>
            <a:off x="3347864" y="2655152"/>
            <a:ext cx="2214579" cy="2286016"/>
          </a:xfrm>
          <a:prstGeom prst="star6">
            <a:avLst/>
          </a:prstGeom>
          <a:solidFill>
            <a:srgbClr val="FF670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Factor  of HIV + TB </a:t>
            </a:r>
            <a:endParaRPr kumimoji="0" lang="th-TH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87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400800" cy="11430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/>
              <a:t>ผลของการเปลี่ยนแปลง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73007"/>
              </p:ext>
            </p:extLst>
          </p:nvPr>
        </p:nvGraphicFramePr>
        <p:xfrm>
          <a:off x="609600" y="2209800"/>
          <a:ext cx="7848600" cy="42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143000"/>
                <a:gridCol w="1143000"/>
                <a:gridCol w="1295400"/>
              </a:tblGrid>
              <a:tr h="37133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cs typeface="+mj-cs"/>
                        </a:rPr>
                        <a:t>สถิติของ</a:t>
                      </a:r>
                      <a:r>
                        <a:rPr lang="th-TH" sz="2800" b="1" dirty="0" smtClean="0">
                          <a:cs typeface="+mj-cs"/>
                        </a:rPr>
                        <a:t>โรงพยาบาล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(ข้อมูลตาม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ICD 10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ปี 5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(ราย)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(ราย)</a:t>
                      </a:r>
                    </a:p>
                    <a:p>
                      <a:pPr algn="ctr"/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(ราย)</a:t>
                      </a:r>
                    </a:p>
                    <a:p>
                      <a:pPr algn="ctr"/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</a:tr>
              <a:tr h="1094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 ผู้ติดเชื้อ</a:t>
                      </a:r>
                      <a:r>
                        <a:rPr lang="th-TH" sz="2800" b="1" u="none" strike="noStrike" dirty="0" err="1" smtClean="0">
                          <a:effectLst/>
                          <a:cs typeface="+mj-cs"/>
                        </a:rPr>
                        <a:t>เอช</a:t>
                      </a:r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ไอวีที่ป่วยเป็นวัณโรค </a:t>
                      </a:r>
                      <a:endParaRPr lang="th-TH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cs typeface="+mj-cs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87</a:t>
                      </a: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102</a:t>
                      </a: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135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</a:tr>
              <a:tr h="1735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cs typeface="+mj-cs"/>
                        </a:rPr>
                        <a:t>อัตราการเสียชีวิต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/>
                        </a:rPr>
                        <a:t>ผู้ติดเชื้อ</a:t>
                      </a:r>
                      <a:r>
                        <a:rPr kumimoji="0" lang="th-TH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/>
                        </a:rPr>
                        <a:t>เอช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/>
                        </a:rPr>
                        <a:t>ไอวีที่ป่วยเป็นวัณโรค 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/>
                        <a:ea typeface="+mn-ea"/>
                        <a:cs typeface="Angsana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cs typeface="+mj-cs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21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27</a:t>
                      </a:r>
                      <a:endParaRPr lang="th-TH" sz="2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538467841"/>
              </p:ext>
            </p:extLst>
          </p:nvPr>
        </p:nvGraphicFramePr>
        <p:xfrm>
          <a:off x="152400" y="9906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solidFill>
                  <a:srgbClr val="000000"/>
                </a:solidFill>
                <a:effectLst/>
                <a:latin typeface="Angsana New" pitchFamily="18" charset="-34"/>
                <a:ea typeface="Tahoma"/>
                <a:cs typeface="Angsana New" pitchFamily="18" charset="-34"/>
              </a:rPr>
              <a:t>กระบวนการพัฒนาเพื่อให้ได้มาซึ่งคุณภาพ/กิจกรรม</a:t>
            </a:r>
            <a:r>
              <a:rPr lang="th-TH" sz="4000" dirty="0" smtClean="0">
                <a:solidFill>
                  <a:srgbClr val="000000"/>
                </a:solidFill>
                <a:effectLst/>
                <a:latin typeface="Angsana New" pitchFamily="18" charset="-34"/>
                <a:ea typeface="Tahoma"/>
                <a:cs typeface="Angsana New" pitchFamily="18" charset="-34"/>
              </a:rPr>
              <a:t>การพัฒนา</a:t>
            </a:r>
            <a:r>
              <a:rPr lang="en-US" sz="4400" dirty="0">
                <a:effectLst/>
                <a:latin typeface="Angsana New" pitchFamily="18" charset="-34"/>
                <a:ea typeface="Times New Roman"/>
                <a:cs typeface="Angsana New" pitchFamily="18" charset="-34"/>
              </a:rPr>
              <a:t/>
            </a:r>
            <a:br>
              <a:rPr lang="en-US" sz="4400" dirty="0">
                <a:effectLst/>
                <a:latin typeface="Angsana New" pitchFamily="18" charset="-34"/>
                <a:ea typeface="Times New Roman"/>
                <a:cs typeface="Angsana New" pitchFamily="18" charset="-34"/>
              </a:rPr>
            </a:b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2696929992"/>
              </p:ext>
            </p:extLst>
          </p:nvPr>
        </p:nvGraphicFramePr>
        <p:xfrm>
          <a:off x="0" y="1371600"/>
          <a:ext cx="8991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solidFill>
                  <a:srgbClr val="000000"/>
                </a:solidFill>
                <a:effectLst/>
                <a:latin typeface="Angsana New" pitchFamily="18" charset="-34"/>
                <a:ea typeface="Tahoma"/>
                <a:cs typeface="Angsana New" pitchFamily="18" charset="-34"/>
              </a:rPr>
              <a:t>กระบวนการพัฒนาเพื่อให้ได้มาซึ่งคุณภาพ/กิจกรรม</a:t>
            </a:r>
            <a:r>
              <a:rPr lang="th-TH" sz="4000" dirty="0" smtClean="0">
                <a:solidFill>
                  <a:srgbClr val="000000"/>
                </a:solidFill>
                <a:effectLst/>
                <a:latin typeface="Angsana New" pitchFamily="18" charset="-34"/>
                <a:ea typeface="Tahoma"/>
                <a:cs typeface="Angsana New" pitchFamily="18" charset="-34"/>
              </a:rPr>
              <a:t>การพัฒนา</a:t>
            </a:r>
            <a:r>
              <a:rPr lang="en-US" sz="4000" dirty="0">
                <a:effectLst/>
                <a:latin typeface="Angsana New" pitchFamily="18" charset="-34"/>
                <a:ea typeface="Times New Roman"/>
                <a:cs typeface="Angsana New" pitchFamily="18" charset="-34"/>
              </a:rPr>
              <a:t/>
            </a:r>
            <a:br>
              <a:rPr lang="en-US" sz="4000" dirty="0">
                <a:effectLst/>
                <a:latin typeface="Angsana New" pitchFamily="18" charset="-34"/>
                <a:ea typeface="Times New Roman"/>
                <a:cs typeface="Angsana New" pitchFamily="18" charset="-34"/>
              </a:rPr>
            </a:br>
            <a:endParaRPr lang="th-TH" sz="40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0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0"/>
            <a:ext cx="7010400" cy="1066800"/>
          </a:xfrm>
          <a:ln w="57150">
            <a:solidFill>
              <a:schemeClr val="accent6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th-TH" sz="4800" dirty="0">
                <a:solidFill>
                  <a:prstClr val="black"/>
                </a:solidFill>
                <a:effectLst/>
                <a:latin typeface="Calibri"/>
                <a:cs typeface="Angsana New"/>
              </a:rPr>
              <a:t>บทเรียนที่ได้รับ</a:t>
            </a:r>
            <a:endParaRPr lang="th-TH" sz="4800" dirty="0"/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797474071"/>
              </p:ext>
            </p:extLst>
          </p:nvPr>
        </p:nvGraphicFramePr>
        <p:xfrm>
          <a:off x="152400" y="1397000"/>
          <a:ext cx="8839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1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7800" y="0"/>
            <a:ext cx="6817311" cy="990600"/>
          </a:xfrm>
          <a:ln w="57150">
            <a:solidFill>
              <a:srgbClr val="FFC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th-TH" sz="5400" dirty="0">
                <a:solidFill>
                  <a:prstClr val="black"/>
                </a:solidFill>
                <a:effectLst/>
                <a:latin typeface="Calibri"/>
                <a:cs typeface="Angsana New"/>
              </a:rPr>
              <a:t>ประเด็นการพัฒนาต่อเนื่อง</a:t>
            </a:r>
            <a:endParaRPr lang="th-TH" sz="5400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43800" y="637797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h-TH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381792777"/>
              </p:ext>
            </p:extLst>
          </p:nvPr>
        </p:nvGraphicFramePr>
        <p:xfrm>
          <a:off x="0" y="1676400"/>
          <a:ext cx="9144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6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ตัวยึดเนื้อหา 3" descr="compu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2021">
            <a:off x="1407610" y="3221609"/>
            <a:ext cx="4368900" cy="307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เมฆ 3"/>
          <p:cNvSpPr/>
          <p:nvPr/>
        </p:nvSpPr>
        <p:spPr>
          <a:xfrm>
            <a:off x="381000" y="-1"/>
            <a:ext cx="4114800" cy="3124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" y="914399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ขอบคุณค่ะ</a:t>
            </a:r>
            <a:endParaRPr lang="th-TH" sz="6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Users\admin\Pictures\Think_TB_p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6211"/>
            <a:ext cx="3428999" cy="294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670</TotalTime>
  <Words>491</Words>
  <Application>Microsoft Office PowerPoint</Application>
  <PresentationFormat>นำเสนอทางหน้าจอ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สลิปสตรีม</vt:lpstr>
      <vt:lpstr>1_Office Theme</vt:lpstr>
      <vt:lpstr>  โรงพยาบาลมหาราชนครศรีธรรมราช</vt:lpstr>
      <vt:lpstr>บริบท / ภาพรวม / สภาพปัญหา</vt:lpstr>
      <vt:lpstr>บริบท / ภาพรวม / สภาพปัญหา</vt:lpstr>
      <vt:lpstr>ผลของการเปลี่ยนแปลง</vt:lpstr>
      <vt:lpstr>กระบวนการพัฒนาเพื่อให้ได้มาซึ่งคุณภาพ/กิจกรรมการพัฒนา </vt:lpstr>
      <vt:lpstr>กระบวนการพัฒนาเพื่อให้ได้มาซึ่งคุณภาพ/กิจกรรมการพัฒนา </vt:lpstr>
      <vt:lpstr>บทเรียนที่ได้รับ</vt:lpstr>
      <vt:lpstr>ประเด็นการพัฒนาต่อเนื่อง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โรงพยาบาลมหาราชนครศรีธรรมราช</dc:title>
  <dc:creator>admin</dc:creator>
  <cp:lastModifiedBy>admin</cp:lastModifiedBy>
  <cp:revision>34</cp:revision>
  <dcterms:created xsi:type="dcterms:W3CDTF">2015-05-31T02:53:41Z</dcterms:created>
  <dcterms:modified xsi:type="dcterms:W3CDTF">2015-05-31T14:49:38Z</dcterms:modified>
</cp:coreProperties>
</file>